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76" r:id="rId3"/>
    <p:sldId id="442" r:id="rId4"/>
    <p:sldId id="466" r:id="rId5"/>
    <p:sldId id="477" r:id="rId6"/>
    <p:sldId id="468" r:id="rId7"/>
    <p:sldId id="469" r:id="rId8"/>
    <p:sldId id="470" r:id="rId9"/>
    <p:sldId id="471" r:id="rId10"/>
    <p:sldId id="436" r:id="rId11"/>
    <p:sldId id="467" r:id="rId12"/>
    <p:sldId id="443" r:id="rId13"/>
    <p:sldId id="445" r:id="rId14"/>
    <p:sldId id="446" r:id="rId15"/>
    <p:sldId id="472" r:id="rId16"/>
    <p:sldId id="447" r:id="rId17"/>
    <p:sldId id="448" r:id="rId18"/>
    <p:sldId id="474" r:id="rId19"/>
    <p:sldId id="475" r:id="rId20"/>
    <p:sldId id="361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g Ena" initials="OE" lastIdx="2" clrIdx="0">
    <p:extLst>
      <p:ext uri="{19B8F6BF-5375-455C-9EA6-DF929625EA0E}">
        <p15:presenceInfo xmlns:p15="http://schemas.microsoft.com/office/powerpoint/2012/main" userId="Oleg 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32" y="2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92E86-7D2B-4831-9D0E-62C2A1A42086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F22BE78-F001-40A7-A6C6-DEF42A4E3C4F}">
      <dgm:prSet phldrT="[Текст]" custT="1"/>
      <dgm:spPr/>
      <dgm:t>
        <a:bodyPr/>
        <a:lstStyle/>
        <a:p>
          <a:r>
            <a:rPr lang="ru-RU" sz="1600" dirty="0" smtClean="0"/>
            <a:t>Уникальная экспертная инфраструктура</a:t>
          </a:r>
          <a:endParaRPr lang="ru-RU" sz="1600" dirty="0"/>
        </a:p>
      </dgm:t>
    </dgm:pt>
    <dgm:pt modelId="{1E9CDCD6-6FEF-4849-9B10-45A8295A494E}" type="parTrans" cxnId="{7E8DA218-41E7-4047-86D9-2A26BE8FF0E3}">
      <dgm:prSet/>
      <dgm:spPr/>
      <dgm:t>
        <a:bodyPr/>
        <a:lstStyle/>
        <a:p>
          <a:endParaRPr lang="ru-RU"/>
        </a:p>
      </dgm:t>
    </dgm:pt>
    <dgm:pt modelId="{5AEA661A-D2E7-4957-9CFC-BAF6DBDECBEF}" type="sibTrans" cxnId="{7E8DA218-41E7-4047-86D9-2A26BE8FF0E3}">
      <dgm:prSet/>
      <dgm:spPr/>
      <dgm:t>
        <a:bodyPr/>
        <a:lstStyle/>
        <a:p>
          <a:endParaRPr lang="ru-RU"/>
        </a:p>
      </dgm:t>
    </dgm:pt>
    <dgm:pt modelId="{A0900ADC-6E9A-481C-A9F2-2147DFA80608}">
      <dgm:prSet phldrT="[Текст]" custT="1"/>
      <dgm:spPr/>
      <dgm:t>
        <a:bodyPr/>
        <a:lstStyle/>
        <a:p>
          <a:r>
            <a:rPr lang="ru-RU" sz="1600" dirty="0" smtClean="0"/>
            <a:t>Уникальный набор инструментов (собственные и покупные)</a:t>
          </a:r>
          <a:endParaRPr lang="ru-RU" sz="1600" dirty="0"/>
        </a:p>
      </dgm:t>
    </dgm:pt>
    <dgm:pt modelId="{752BD2DE-6452-4FD7-BD97-C457FA04B0E3}" type="parTrans" cxnId="{42DE09C6-9713-4A8F-B3E3-845C28A857D2}">
      <dgm:prSet/>
      <dgm:spPr/>
      <dgm:t>
        <a:bodyPr/>
        <a:lstStyle/>
        <a:p>
          <a:endParaRPr lang="ru-RU"/>
        </a:p>
      </dgm:t>
    </dgm:pt>
    <dgm:pt modelId="{58BB9865-30B2-44C0-87B6-D7A248057C8C}" type="sibTrans" cxnId="{42DE09C6-9713-4A8F-B3E3-845C28A857D2}">
      <dgm:prSet/>
      <dgm:spPr/>
      <dgm:t>
        <a:bodyPr/>
        <a:lstStyle/>
        <a:p>
          <a:endParaRPr lang="ru-RU"/>
        </a:p>
      </dgm:t>
    </dgm:pt>
    <dgm:pt modelId="{24B5668E-CD5F-4AB9-8A55-AF402FEAEE4F}">
      <dgm:prSet phldrT="[Текст]" custT="1"/>
      <dgm:spPr/>
      <dgm:t>
        <a:bodyPr/>
        <a:lstStyle/>
        <a:p>
          <a:r>
            <a:rPr lang="ru-RU" sz="1600" dirty="0" smtClean="0"/>
            <a:t>Уникальный информационный фонд</a:t>
          </a:r>
          <a:endParaRPr lang="ru-RU" sz="1600" dirty="0"/>
        </a:p>
      </dgm:t>
    </dgm:pt>
    <dgm:pt modelId="{55089105-2BE7-47F2-B7A1-B3EA13D25B57}" type="parTrans" cxnId="{F0011C6D-6AD6-4BFB-8A6F-92DC34CEC086}">
      <dgm:prSet/>
      <dgm:spPr/>
      <dgm:t>
        <a:bodyPr/>
        <a:lstStyle/>
        <a:p>
          <a:endParaRPr lang="ru-RU"/>
        </a:p>
      </dgm:t>
    </dgm:pt>
    <dgm:pt modelId="{5F16E9CC-6F25-4661-91D9-39AAAE520976}" type="sibTrans" cxnId="{F0011C6D-6AD6-4BFB-8A6F-92DC34CEC086}">
      <dgm:prSet/>
      <dgm:spPr/>
      <dgm:t>
        <a:bodyPr/>
        <a:lstStyle/>
        <a:p>
          <a:endParaRPr lang="ru-RU"/>
        </a:p>
      </dgm:t>
    </dgm:pt>
    <dgm:pt modelId="{13E13D5C-7FD4-4FD1-9F96-806642D61140}">
      <dgm:prSet phldrT="[Текст]" custT="1"/>
      <dgm:spPr/>
      <dgm:t>
        <a:bodyPr/>
        <a:lstStyle/>
        <a:p>
          <a:r>
            <a:rPr lang="ru-RU" sz="1600" dirty="0" smtClean="0"/>
            <a:t>Уникальные специалисты по патентной аналитике</a:t>
          </a:r>
          <a:endParaRPr lang="ru-RU" sz="1600" dirty="0"/>
        </a:p>
      </dgm:t>
    </dgm:pt>
    <dgm:pt modelId="{4E3BF9D9-70CC-4A10-8C23-FDC7E4C6B07C}" type="parTrans" cxnId="{F0177C9B-63D1-46B3-8E24-44CBFE8A0B7A}">
      <dgm:prSet/>
      <dgm:spPr/>
      <dgm:t>
        <a:bodyPr/>
        <a:lstStyle/>
        <a:p>
          <a:endParaRPr lang="ru-RU"/>
        </a:p>
      </dgm:t>
    </dgm:pt>
    <dgm:pt modelId="{03D4BCD3-D261-4B21-98B5-0F9A441967BC}" type="sibTrans" cxnId="{F0177C9B-63D1-46B3-8E24-44CBFE8A0B7A}">
      <dgm:prSet/>
      <dgm:spPr/>
      <dgm:t>
        <a:bodyPr/>
        <a:lstStyle/>
        <a:p>
          <a:endParaRPr lang="ru-RU"/>
        </a:p>
      </dgm:t>
    </dgm:pt>
    <dgm:pt modelId="{33A6EB95-7455-49A4-8A0F-3EBA1395361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smtClean="0"/>
            <a:t>Высокое качество аналитических продуктов ФИПС</a:t>
          </a:r>
          <a:endParaRPr lang="ru-RU" sz="1800" dirty="0"/>
        </a:p>
      </dgm:t>
    </dgm:pt>
    <dgm:pt modelId="{8A09901D-847D-4B82-8824-F288440B939F}" type="sibTrans" cxnId="{13DBF19E-6560-4280-9F3F-72E8C4019693}">
      <dgm:prSet/>
      <dgm:spPr/>
      <dgm:t>
        <a:bodyPr/>
        <a:lstStyle/>
        <a:p>
          <a:endParaRPr lang="ru-RU"/>
        </a:p>
      </dgm:t>
    </dgm:pt>
    <dgm:pt modelId="{EC766F69-2480-4822-BA53-66F0A0B517C2}" type="parTrans" cxnId="{13DBF19E-6560-4280-9F3F-72E8C4019693}">
      <dgm:prSet/>
      <dgm:spPr/>
      <dgm:t>
        <a:bodyPr/>
        <a:lstStyle/>
        <a:p>
          <a:endParaRPr lang="ru-RU"/>
        </a:p>
      </dgm:t>
    </dgm:pt>
    <dgm:pt modelId="{06131F12-C23B-4461-BE71-96F58FE18C9E}" type="pres">
      <dgm:prSet presAssocID="{12A92E86-7D2B-4831-9D0E-62C2A1A420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2B144E-56F0-4B08-A72F-07C2BCC4FC83}" type="pres">
      <dgm:prSet presAssocID="{33A6EB95-7455-49A4-8A0F-3EBA13953615}" presName="centerShape" presStyleLbl="node0" presStyleIdx="0" presStyleCnt="1" custScaleX="102859" custScaleY="99062"/>
      <dgm:spPr/>
      <dgm:t>
        <a:bodyPr/>
        <a:lstStyle/>
        <a:p>
          <a:endParaRPr lang="ru-RU"/>
        </a:p>
      </dgm:t>
    </dgm:pt>
    <dgm:pt modelId="{E08C829D-8036-4BDA-B8C3-B901A2046AB9}" type="pres">
      <dgm:prSet presAssocID="{CF22BE78-F001-40A7-A6C6-DEF42A4E3C4F}" presName="node" presStyleLbl="node1" presStyleIdx="0" presStyleCnt="4" custScaleX="179491" custScaleY="128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40E7D-82BD-48BF-A8B8-4A6032CB5570}" type="pres">
      <dgm:prSet presAssocID="{CF22BE78-F001-40A7-A6C6-DEF42A4E3C4F}" presName="dummy" presStyleCnt="0"/>
      <dgm:spPr/>
    </dgm:pt>
    <dgm:pt modelId="{A2C2C81A-B292-4407-8607-25D58163283C}" type="pres">
      <dgm:prSet presAssocID="{5AEA661A-D2E7-4957-9CFC-BAF6DBDEC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D59A49F-D7C1-4631-899C-028F1FAEC621}" type="pres">
      <dgm:prSet presAssocID="{A0900ADC-6E9A-481C-A9F2-2147DFA80608}" presName="node" presStyleLbl="node1" presStyleIdx="1" presStyleCnt="4" custScaleX="143708" custScaleY="137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AA8B2-086E-45C5-964A-8A5587295E37}" type="pres">
      <dgm:prSet presAssocID="{A0900ADC-6E9A-481C-A9F2-2147DFA80608}" presName="dummy" presStyleCnt="0"/>
      <dgm:spPr/>
    </dgm:pt>
    <dgm:pt modelId="{78E07E48-45D2-4744-9338-E7F8F089F853}" type="pres">
      <dgm:prSet presAssocID="{58BB9865-30B2-44C0-87B6-D7A248057C8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AAFC46E-753D-426E-A8D8-AD33225A4A5E}" type="pres">
      <dgm:prSet presAssocID="{24B5668E-CD5F-4AB9-8A55-AF402FEAEE4F}" presName="node" presStyleLbl="node1" presStyleIdx="2" presStyleCnt="4" custScaleX="191260" custScaleY="13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F5BA8-E10E-460D-95D6-03BA6D3620A2}" type="pres">
      <dgm:prSet presAssocID="{24B5668E-CD5F-4AB9-8A55-AF402FEAEE4F}" presName="dummy" presStyleCnt="0"/>
      <dgm:spPr/>
    </dgm:pt>
    <dgm:pt modelId="{5EB766A6-4EF1-4E40-B775-4F24B1BB50BA}" type="pres">
      <dgm:prSet presAssocID="{5F16E9CC-6F25-4661-91D9-39AAAE52097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7832D14-C3E9-4DC8-97E9-B21CED66472B}" type="pres">
      <dgm:prSet presAssocID="{13E13D5C-7FD4-4FD1-9F96-806642D61140}" presName="node" presStyleLbl="node1" presStyleIdx="3" presStyleCnt="4" custScaleX="141459" custScaleY="129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81559-EF30-45AC-88C2-D5A8A151693E}" type="pres">
      <dgm:prSet presAssocID="{13E13D5C-7FD4-4FD1-9F96-806642D61140}" presName="dummy" presStyleCnt="0"/>
      <dgm:spPr/>
    </dgm:pt>
    <dgm:pt modelId="{E44661AD-40CB-4DBB-AF42-D89DF53C763C}" type="pres">
      <dgm:prSet presAssocID="{03D4BCD3-D261-4B21-98B5-0F9A441967BC}" presName="sibTrans" presStyleLbl="sibTrans2D1" presStyleIdx="3" presStyleCnt="4" custLinFactNeighborX="-3362"/>
      <dgm:spPr/>
      <dgm:t>
        <a:bodyPr/>
        <a:lstStyle/>
        <a:p>
          <a:endParaRPr lang="en-US"/>
        </a:p>
      </dgm:t>
    </dgm:pt>
  </dgm:ptLst>
  <dgm:cxnLst>
    <dgm:cxn modelId="{97D74678-0511-4529-8D86-B84891F630BB}" type="presOf" srcId="{5AEA661A-D2E7-4957-9CFC-BAF6DBDECBEF}" destId="{A2C2C81A-B292-4407-8607-25D58163283C}" srcOrd="0" destOrd="0" presId="urn:microsoft.com/office/officeart/2005/8/layout/radial6"/>
    <dgm:cxn modelId="{7D7ABC33-0B36-4928-B855-63163264D365}" type="presOf" srcId="{24B5668E-CD5F-4AB9-8A55-AF402FEAEE4F}" destId="{CAAFC46E-753D-426E-A8D8-AD33225A4A5E}" srcOrd="0" destOrd="0" presId="urn:microsoft.com/office/officeart/2005/8/layout/radial6"/>
    <dgm:cxn modelId="{29D955D0-DCDA-429F-9610-1FE60C036EEC}" type="presOf" srcId="{33A6EB95-7455-49A4-8A0F-3EBA13953615}" destId="{3A2B144E-56F0-4B08-A72F-07C2BCC4FC83}" srcOrd="0" destOrd="0" presId="urn:microsoft.com/office/officeart/2005/8/layout/radial6"/>
    <dgm:cxn modelId="{8F393C0C-0F7B-4A30-9FAF-0DFF3051842F}" type="presOf" srcId="{13E13D5C-7FD4-4FD1-9F96-806642D61140}" destId="{C7832D14-C3E9-4DC8-97E9-B21CED66472B}" srcOrd="0" destOrd="0" presId="urn:microsoft.com/office/officeart/2005/8/layout/radial6"/>
    <dgm:cxn modelId="{7E8DA218-41E7-4047-86D9-2A26BE8FF0E3}" srcId="{33A6EB95-7455-49A4-8A0F-3EBA13953615}" destId="{CF22BE78-F001-40A7-A6C6-DEF42A4E3C4F}" srcOrd="0" destOrd="0" parTransId="{1E9CDCD6-6FEF-4849-9B10-45A8295A494E}" sibTransId="{5AEA661A-D2E7-4957-9CFC-BAF6DBDECBEF}"/>
    <dgm:cxn modelId="{C6DD0E4D-D2A1-4A6E-803A-25A827CD3DFF}" type="presOf" srcId="{58BB9865-30B2-44C0-87B6-D7A248057C8C}" destId="{78E07E48-45D2-4744-9338-E7F8F089F853}" srcOrd="0" destOrd="0" presId="urn:microsoft.com/office/officeart/2005/8/layout/radial6"/>
    <dgm:cxn modelId="{13DBF19E-6560-4280-9F3F-72E8C4019693}" srcId="{12A92E86-7D2B-4831-9D0E-62C2A1A42086}" destId="{33A6EB95-7455-49A4-8A0F-3EBA13953615}" srcOrd="0" destOrd="0" parTransId="{EC766F69-2480-4822-BA53-66F0A0B517C2}" sibTransId="{8A09901D-847D-4B82-8824-F288440B939F}"/>
    <dgm:cxn modelId="{8E783892-7D0D-4850-B179-5C7554802F97}" type="presOf" srcId="{03D4BCD3-D261-4B21-98B5-0F9A441967BC}" destId="{E44661AD-40CB-4DBB-AF42-D89DF53C763C}" srcOrd="0" destOrd="0" presId="urn:microsoft.com/office/officeart/2005/8/layout/radial6"/>
    <dgm:cxn modelId="{CA3FC07A-B677-4024-AD57-A5A63327E572}" type="presOf" srcId="{A0900ADC-6E9A-481C-A9F2-2147DFA80608}" destId="{4D59A49F-D7C1-4631-899C-028F1FAEC621}" srcOrd="0" destOrd="0" presId="urn:microsoft.com/office/officeart/2005/8/layout/radial6"/>
    <dgm:cxn modelId="{FB96C011-EDF5-4524-80CF-26338E8D31A0}" type="presOf" srcId="{12A92E86-7D2B-4831-9D0E-62C2A1A42086}" destId="{06131F12-C23B-4461-BE71-96F58FE18C9E}" srcOrd="0" destOrd="0" presId="urn:microsoft.com/office/officeart/2005/8/layout/radial6"/>
    <dgm:cxn modelId="{42DE09C6-9713-4A8F-B3E3-845C28A857D2}" srcId="{33A6EB95-7455-49A4-8A0F-3EBA13953615}" destId="{A0900ADC-6E9A-481C-A9F2-2147DFA80608}" srcOrd="1" destOrd="0" parTransId="{752BD2DE-6452-4FD7-BD97-C457FA04B0E3}" sibTransId="{58BB9865-30B2-44C0-87B6-D7A248057C8C}"/>
    <dgm:cxn modelId="{F0011C6D-6AD6-4BFB-8A6F-92DC34CEC086}" srcId="{33A6EB95-7455-49A4-8A0F-3EBA13953615}" destId="{24B5668E-CD5F-4AB9-8A55-AF402FEAEE4F}" srcOrd="2" destOrd="0" parTransId="{55089105-2BE7-47F2-B7A1-B3EA13D25B57}" sibTransId="{5F16E9CC-6F25-4661-91D9-39AAAE520976}"/>
    <dgm:cxn modelId="{FC8AF5C4-4851-47B3-B692-97BFA8070C30}" type="presOf" srcId="{CF22BE78-F001-40A7-A6C6-DEF42A4E3C4F}" destId="{E08C829D-8036-4BDA-B8C3-B901A2046AB9}" srcOrd="0" destOrd="0" presId="urn:microsoft.com/office/officeart/2005/8/layout/radial6"/>
    <dgm:cxn modelId="{C52C7C7D-007F-48DB-AF3C-40BA1B1ABB29}" type="presOf" srcId="{5F16E9CC-6F25-4661-91D9-39AAAE520976}" destId="{5EB766A6-4EF1-4E40-B775-4F24B1BB50BA}" srcOrd="0" destOrd="0" presId="urn:microsoft.com/office/officeart/2005/8/layout/radial6"/>
    <dgm:cxn modelId="{F0177C9B-63D1-46B3-8E24-44CBFE8A0B7A}" srcId="{33A6EB95-7455-49A4-8A0F-3EBA13953615}" destId="{13E13D5C-7FD4-4FD1-9F96-806642D61140}" srcOrd="3" destOrd="0" parTransId="{4E3BF9D9-70CC-4A10-8C23-FDC7E4C6B07C}" sibTransId="{03D4BCD3-D261-4B21-98B5-0F9A441967BC}"/>
    <dgm:cxn modelId="{9CDC3B57-002F-46D5-B557-3B62BFE5F683}" type="presParOf" srcId="{06131F12-C23B-4461-BE71-96F58FE18C9E}" destId="{3A2B144E-56F0-4B08-A72F-07C2BCC4FC83}" srcOrd="0" destOrd="0" presId="urn:microsoft.com/office/officeart/2005/8/layout/radial6"/>
    <dgm:cxn modelId="{28FF9C2F-668A-4BD2-9CE4-160E9C3E0B0A}" type="presParOf" srcId="{06131F12-C23B-4461-BE71-96F58FE18C9E}" destId="{E08C829D-8036-4BDA-B8C3-B901A2046AB9}" srcOrd="1" destOrd="0" presId="urn:microsoft.com/office/officeart/2005/8/layout/radial6"/>
    <dgm:cxn modelId="{2A2551F9-5AE6-494A-8E4D-605991458B21}" type="presParOf" srcId="{06131F12-C23B-4461-BE71-96F58FE18C9E}" destId="{C7740E7D-82BD-48BF-A8B8-4A6032CB5570}" srcOrd="2" destOrd="0" presId="urn:microsoft.com/office/officeart/2005/8/layout/radial6"/>
    <dgm:cxn modelId="{086432F8-3524-4D87-8729-6A7B7D24D64F}" type="presParOf" srcId="{06131F12-C23B-4461-BE71-96F58FE18C9E}" destId="{A2C2C81A-B292-4407-8607-25D58163283C}" srcOrd="3" destOrd="0" presId="urn:microsoft.com/office/officeart/2005/8/layout/radial6"/>
    <dgm:cxn modelId="{7462C6F0-3C0A-4BBE-940F-0F4CFE7144AE}" type="presParOf" srcId="{06131F12-C23B-4461-BE71-96F58FE18C9E}" destId="{4D59A49F-D7C1-4631-899C-028F1FAEC621}" srcOrd="4" destOrd="0" presId="urn:microsoft.com/office/officeart/2005/8/layout/radial6"/>
    <dgm:cxn modelId="{306610E6-68EE-4378-916D-CE01EEBDDC23}" type="presParOf" srcId="{06131F12-C23B-4461-BE71-96F58FE18C9E}" destId="{050AA8B2-086E-45C5-964A-8A5587295E37}" srcOrd="5" destOrd="0" presId="urn:microsoft.com/office/officeart/2005/8/layout/radial6"/>
    <dgm:cxn modelId="{30A6FC4E-D752-47BB-91CC-3C0C7E6BCC67}" type="presParOf" srcId="{06131F12-C23B-4461-BE71-96F58FE18C9E}" destId="{78E07E48-45D2-4744-9338-E7F8F089F853}" srcOrd="6" destOrd="0" presId="urn:microsoft.com/office/officeart/2005/8/layout/radial6"/>
    <dgm:cxn modelId="{2B7E997B-CFD5-4D5D-88D3-C245D595A1B0}" type="presParOf" srcId="{06131F12-C23B-4461-BE71-96F58FE18C9E}" destId="{CAAFC46E-753D-426E-A8D8-AD33225A4A5E}" srcOrd="7" destOrd="0" presId="urn:microsoft.com/office/officeart/2005/8/layout/radial6"/>
    <dgm:cxn modelId="{CCC57796-8F31-4FC9-B042-D4325F9178CC}" type="presParOf" srcId="{06131F12-C23B-4461-BE71-96F58FE18C9E}" destId="{A67F5BA8-E10E-460D-95D6-03BA6D3620A2}" srcOrd="8" destOrd="0" presId="urn:microsoft.com/office/officeart/2005/8/layout/radial6"/>
    <dgm:cxn modelId="{582421FE-8B8E-4416-9067-38A17F3307B2}" type="presParOf" srcId="{06131F12-C23B-4461-BE71-96F58FE18C9E}" destId="{5EB766A6-4EF1-4E40-B775-4F24B1BB50BA}" srcOrd="9" destOrd="0" presId="urn:microsoft.com/office/officeart/2005/8/layout/radial6"/>
    <dgm:cxn modelId="{54A3EDED-5220-4B12-B11F-710A0016ED0F}" type="presParOf" srcId="{06131F12-C23B-4461-BE71-96F58FE18C9E}" destId="{C7832D14-C3E9-4DC8-97E9-B21CED66472B}" srcOrd="10" destOrd="0" presId="urn:microsoft.com/office/officeart/2005/8/layout/radial6"/>
    <dgm:cxn modelId="{87577C16-078B-443D-BA6F-D0E841AAA061}" type="presParOf" srcId="{06131F12-C23B-4461-BE71-96F58FE18C9E}" destId="{77D81559-EF30-45AC-88C2-D5A8A151693E}" srcOrd="11" destOrd="0" presId="urn:microsoft.com/office/officeart/2005/8/layout/radial6"/>
    <dgm:cxn modelId="{A998124A-31B5-4DD0-8EF5-C0C285621FF7}" type="presParOf" srcId="{06131F12-C23B-4461-BE71-96F58FE18C9E}" destId="{E44661AD-40CB-4DBB-AF42-D89DF53C763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64BBC-BB17-46EA-9C1E-8FE5818FDDC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0EBBB-8095-4F80-8967-B1C82605863D}">
      <dgm:prSet phldrT="[Text]" custT="1"/>
      <dgm:spPr/>
      <dgm:t>
        <a:bodyPr/>
        <a:lstStyle/>
        <a:p>
          <a:r>
            <a:rPr lang="ru-RU" sz="2400" b="1" dirty="0"/>
            <a:t>Тренды</a:t>
          </a:r>
          <a:endParaRPr lang="en-US" sz="2400" b="1" dirty="0"/>
        </a:p>
      </dgm:t>
    </dgm:pt>
    <dgm:pt modelId="{06A6B3C4-7513-4919-850F-9669554F85BA}" type="parTrans" cxnId="{EDECC1B9-5B86-4C52-93E6-961E91063DBA}">
      <dgm:prSet/>
      <dgm:spPr/>
      <dgm:t>
        <a:bodyPr/>
        <a:lstStyle/>
        <a:p>
          <a:endParaRPr lang="en-US"/>
        </a:p>
      </dgm:t>
    </dgm:pt>
    <dgm:pt modelId="{A6D5FA6B-61C8-4FE6-B71D-A7D8A26989A5}" type="sibTrans" cxnId="{EDECC1B9-5B86-4C52-93E6-961E91063DBA}">
      <dgm:prSet/>
      <dgm:spPr/>
      <dgm:t>
        <a:bodyPr/>
        <a:lstStyle/>
        <a:p>
          <a:endParaRPr lang="en-US"/>
        </a:p>
      </dgm:t>
    </dgm:pt>
    <dgm:pt modelId="{C8CBA0A8-D090-4EE4-89F3-1DBBE3B34EEB}">
      <dgm:prSet phldrT="[Text]" custT="1"/>
      <dgm:spPr/>
      <dgm:t>
        <a:bodyPr/>
        <a:lstStyle/>
        <a:p>
          <a:r>
            <a:rPr lang="ru-RU" sz="1600" dirty="0"/>
            <a:t>расширение патентных семейств</a:t>
          </a:r>
          <a:endParaRPr lang="en-US" sz="1600" dirty="0"/>
        </a:p>
      </dgm:t>
    </dgm:pt>
    <dgm:pt modelId="{B5490A23-5478-4EB7-A838-B69DB1FD5731}" type="parTrans" cxnId="{EEF3BFAC-D86F-45BA-BD34-E8A97CB77C6F}">
      <dgm:prSet/>
      <dgm:spPr/>
      <dgm:t>
        <a:bodyPr/>
        <a:lstStyle/>
        <a:p>
          <a:endParaRPr lang="en-US"/>
        </a:p>
      </dgm:t>
    </dgm:pt>
    <dgm:pt modelId="{AD1D9572-93E3-4A21-852B-D893FF031173}" type="sibTrans" cxnId="{EEF3BFAC-D86F-45BA-BD34-E8A97CB77C6F}">
      <dgm:prSet/>
      <dgm:spPr/>
      <dgm:t>
        <a:bodyPr/>
        <a:lstStyle/>
        <a:p>
          <a:endParaRPr lang="en-US"/>
        </a:p>
      </dgm:t>
    </dgm:pt>
    <dgm:pt modelId="{926910E8-FCD7-4158-B130-F1855EEE0F21}">
      <dgm:prSet custT="1"/>
      <dgm:spPr/>
      <dgm:t>
        <a:bodyPr/>
        <a:lstStyle/>
        <a:p>
          <a:r>
            <a:rPr lang="ru-RU" sz="1600"/>
            <a:t>пики приоритетов</a:t>
          </a:r>
          <a:endParaRPr lang="en-GB" sz="1600"/>
        </a:p>
      </dgm:t>
    </dgm:pt>
    <dgm:pt modelId="{5BD253B6-857D-4E8C-8144-421D27F5A986}" type="parTrans" cxnId="{FF69B729-252D-4C39-92DA-10597EBBE786}">
      <dgm:prSet/>
      <dgm:spPr/>
      <dgm:t>
        <a:bodyPr/>
        <a:lstStyle/>
        <a:p>
          <a:endParaRPr lang="en-US"/>
        </a:p>
      </dgm:t>
    </dgm:pt>
    <dgm:pt modelId="{56CA5944-D7B7-4B52-9A7A-75F8FC96C2DA}" type="sibTrans" cxnId="{FF69B729-252D-4C39-92DA-10597EBBE786}">
      <dgm:prSet/>
      <dgm:spPr/>
      <dgm:t>
        <a:bodyPr/>
        <a:lstStyle/>
        <a:p>
          <a:endParaRPr lang="en-US"/>
        </a:p>
      </dgm:t>
    </dgm:pt>
    <dgm:pt modelId="{375DBB45-68C1-4918-9CBE-0B92364901C0}">
      <dgm:prSet custT="1"/>
      <dgm:spPr/>
      <dgm:t>
        <a:bodyPr/>
        <a:lstStyle/>
        <a:p>
          <a:r>
            <a:rPr lang="ru-RU" sz="1600" dirty="0"/>
            <a:t>новые области применения технологий</a:t>
          </a:r>
          <a:endParaRPr lang="en-GB" sz="1600" dirty="0"/>
        </a:p>
      </dgm:t>
    </dgm:pt>
    <dgm:pt modelId="{26A5F815-784A-41AB-9195-6838F11F194D}" type="parTrans" cxnId="{0FE536AC-2AA1-4ACA-8DD9-9C7F83D9BB31}">
      <dgm:prSet/>
      <dgm:spPr/>
      <dgm:t>
        <a:bodyPr/>
        <a:lstStyle/>
        <a:p>
          <a:endParaRPr lang="en-US"/>
        </a:p>
      </dgm:t>
    </dgm:pt>
    <dgm:pt modelId="{8E2D4F2C-D749-4371-AF39-82F51023680D}" type="sibTrans" cxnId="{0FE536AC-2AA1-4ACA-8DD9-9C7F83D9BB31}">
      <dgm:prSet/>
      <dgm:spPr/>
      <dgm:t>
        <a:bodyPr/>
        <a:lstStyle/>
        <a:p>
          <a:endParaRPr lang="en-US"/>
        </a:p>
      </dgm:t>
    </dgm:pt>
    <dgm:pt modelId="{5453F4FB-AE3C-447D-9AC2-EAC1E75B3B90}">
      <dgm:prSet custT="1"/>
      <dgm:spPr/>
      <dgm:t>
        <a:bodyPr/>
        <a:lstStyle/>
        <a:p>
          <a:r>
            <a:rPr lang="ru-RU" sz="2400" b="1" dirty="0"/>
            <a:t>Технический анализ</a:t>
          </a:r>
          <a:endParaRPr lang="en-GB" sz="2400" b="1" dirty="0"/>
        </a:p>
      </dgm:t>
    </dgm:pt>
    <dgm:pt modelId="{5C591CC7-47D8-4EE6-904E-E92353ED3400}" type="parTrans" cxnId="{66E418D9-B7EE-428B-9DE7-221CB00ACF58}">
      <dgm:prSet/>
      <dgm:spPr/>
      <dgm:t>
        <a:bodyPr/>
        <a:lstStyle/>
        <a:p>
          <a:endParaRPr lang="en-US"/>
        </a:p>
      </dgm:t>
    </dgm:pt>
    <dgm:pt modelId="{56B81467-44DD-4128-90C4-998DEBE7918B}" type="sibTrans" cxnId="{66E418D9-B7EE-428B-9DE7-221CB00ACF58}">
      <dgm:prSet/>
      <dgm:spPr/>
      <dgm:t>
        <a:bodyPr/>
        <a:lstStyle/>
        <a:p>
          <a:endParaRPr lang="en-US"/>
        </a:p>
      </dgm:t>
    </dgm:pt>
    <dgm:pt modelId="{B515D347-6820-41D3-81E3-AAEE94CA249D}">
      <dgm:prSet custT="1"/>
      <dgm:spPr/>
      <dgm:t>
        <a:bodyPr/>
        <a:lstStyle/>
        <a:p>
          <a:r>
            <a:rPr lang="ru-RU" sz="1600" dirty="0"/>
            <a:t>альбомы тепловых карт</a:t>
          </a:r>
          <a:endParaRPr lang="en-GB" sz="1600" dirty="0"/>
        </a:p>
      </dgm:t>
    </dgm:pt>
    <dgm:pt modelId="{E60AAF70-EDFE-4A6D-9DB3-56C8F94E46DF}" type="parTrans" cxnId="{41271095-9D47-473E-A2BA-ABB9D916FE61}">
      <dgm:prSet/>
      <dgm:spPr/>
      <dgm:t>
        <a:bodyPr/>
        <a:lstStyle/>
        <a:p>
          <a:endParaRPr lang="en-US"/>
        </a:p>
      </dgm:t>
    </dgm:pt>
    <dgm:pt modelId="{90FCAD6D-B5C1-4627-B6D1-CA5EDEEA8952}" type="sibTrans" cxnId="{41271095-9D47-473E-A2BA-ABB9D916FE61}">
      <dgm:prSet/>
      <dgm:spPr/>
      <dgm:t>
        <a:bodyPr/>
        <a:lstStyle/>
        <a:p>
          <a:endParaRPr lang="en-US"/>
        </a:p>
      </dgm:t>
    </dgm:pt>
    <dgm:pt modelId="{7873B325-1C17-491F-8C5F-5630871A20E5}">
      <dgm:prSet custT="1"/>
      <dgm:spPr/>
      <dgm:t>
        <a:bodyPr/>
        <a:lstStyle/>
        <a:p>
          <a:r>
            <a:rPr lang="ru-RU" sz="1600" dirty="0"/>
            <a:t>анализ технических решений в привязке к проблемам: снижение стоимости, повышение энергоэффективности и др.</a:t>
          </a:r>
          <a:endParaRPr lang="en-GB" sz="1600" dirty="0"/>
        </a:p>
      </dgm:t>
    </dgm:pt>
    <dgm:pt modelId="{315C11E1-5D4A-4E95-91BB-E84F1CB96D1A}" type="parTrans" cxnId="{513A2480-A9CD-4EC0-8503-A72F48B43DA1}">
      <dgm:prSet/>
      <dgm:spPr/>
      <dgm:t>
        <a:bodyPr/>
        <a:lstStyle/>
        <a:p>
          <a:endParaRPr lang="en-US"/>
        </a:p>
      </dgm:t>
    </dgm:pt>
    <dgm:pt modelId="{BF4DE5EA-36BD-4E2F-8716-D9938724A942}" type="sibTrans" cxnId="{513A2480-A9CD-4EC0-8503-A72F48B43DA1}">
      <dgm:prSet/>
      <dgm:spPr/>
      <dgm:t>
        <a:bodyPr/>
        <a:lstStyle/>
        <a:p>
          <a:endParaRPr lang="en-US"/>
        </a:p>
      </dgm:t>
    </dgm:pt>
    <dgm:pt modelId="{594F12B9-89E2-4D7B-97E3-E570A5179575}">
      <dgm:prSet custT="1"/>
      <dgm:spPr/>
      <dgm:t>
        <a:bodyPr/>
        <a:lstStyle/>
        <a:p>
          <a:r>
            <a:rPr lang="ru-RU" sz="2400" b="1" dirty="0"/>
            <a:t>Стратегии</a:t>
          </a:r>
          <a:endParaRPr lang="en-GB" sz="2400" b="1" dirty="0"/>
        </a:p>
      </dgm:t>
    </dgm:pt>
    <dgm:pt modelId="{CF67BCB5-CCF0-454D-A475-2FF4D8BD878A}" type="parTrans" cxnId="{73B56AA4-B499-4DC3-9186-FA8529A056BE}">
      <dgm:prSet/>
      <dgm:spPr/>
      <dgm:t>
        <a:bodyPr/>
        <a:lstStyle/>
        <a:p>
          <a:endParaRPr lang="en-US"/>
        </a:p>
      </dgm:t>
    </dgm:pt>
    <dgm:pt modelId="{0C784263-E88E-4EDB-A759-5A9FFCA721A5}" type="sibTrans" cxnId="{73B56AA4-B499-4DC3-9186-FA8529A056BE}">
      <dgm:prSet/>
      <dgm:spPr/>
      <dgm:t>
        <a:bodyPr/>
        <a:lstStyle/>
        <a:p>
          <a:endParaRPr lang="en-US"/>
        </a:p>
      </dgm:t>
    </dgm:pt>
    <dgm:pt modelId="{46CEA7C9-DA39-4F2E-8A42-0A7170CDA1FD}">
      <dgm:prSet custT="1"/>
      <dgm:spPr/>
      <dgm:t>
        <a:bodyPr/>
        <a:lstStyle/>
        <a:p>
          <a:r>
            <a:rPr lang="ru-RU" sz="1600" dirty="0"/>
            <a:t>технологическое зонирование</a:t>
          </a:r>
          <a:endParaRPr lang="en-GB" sz="1600" dirty="0"/>
        </a:p>
      </dgm:t>
    </dgm:pt>
    <dgm:pt modelId="{19CAE9A9-504A-4F6F-AD1C-CC6013BB8910}" type="parTrans" cxnId="{86C389F3-3B65-4AC5-9665-5722D07EEB03}">
      <dgm:prSet/>
      <dgm:spPr/>
      <dgm:t>
        <a:bodyPr/>
        <a:lstStyle/>
        <a:p>
          <a:endParaRPr lang="en-US"/>
        </a:p>
      </dgm:t>
    </dgm:pt>
    <dgm:pt modelId="{D65805A8-DC05-457D-A100-2CDEF5895EF7}" type="sibTrans" cxnId="{86C389F3-3B65-4AC5-9665-5722D07EEB03}">
      <dgm:prSet/>
      <dgm:spPr/>
      <dgm:t>
        <a:bodyPr/>
        <a:lstStyle/>
        <a:p>
          <a:endParaRPr lang="en-US"/>
        </a:p>
      </dgm:t>
    </dgm:pt>
    <dgm:pt modelId="{144361FE-7945-4EC6-A8C8-2CD53F9684A2}">
      <dgm:prSet custT="1"/>
      <dgm:spPr/>
      <dgm:t>
        <a:bodyPr/>
        <a:lstStyle/>
        <a:p>
          <a:r>
            <a:rPr lang="ru-RU" sz="1600"/>
            <a:t>блокирование рынков</a:t>
          </a:r>
          <a:endParaRPr lang="en-GB" sz="1600"/>
        </a:p>
      </dgm:t>
    </dgm:pt>
    <dgm:pt modelId="{02389DBA-6B86-4D31-A91D-BC0E228AD38A}" type="parTrans" cxnId="{CC351E7C-4C8E-46FD-A124-4D6865DB3530}">
      <dgm:prSet/>
      <dgm:spPr/>
      <dgm:t>
        <a:bodyPr/>
        <a:lstStyle/>
        <a:p>
          <a:endParaRPr lang="en-US"/>
        </a:p>
      </dgm:t>
    </dgm:pt>
    <dgm:pt modelId="{618E8C7A-767D-400A-B011-8F7F42DA0A95}" type="sibTrans" cxnId="{CC351E7C-4C8E-46FD-A124-4D6865DB3530}">
      <dgm:prSet/>
      <dgm:spPr/>
      <dgm:t>
        <a:bodyPr/>
        <a:lstStyle/>
        <a:p>
          <a:endParaRPr lang="en-US"/>
        </a:p>
      </dgm:t>
    </dgm:pt>
    <dgm:pt modelId="{2F919C41-C476-4392-A194-07685BCB527B}">
      <dgm:prSet custT="1"/>
      <dgm:spPr/>
      <dgm:t>
        <a:bodyPr/>
        <a:lstStyle/>
        <a:p>
          <a:r>
            <a:rPr lang="ru-RU" sz="1600"/>
            <a:t>территориальное расширение</a:t>
          </a:r>
          <a:endParaRPr lang="en-GB" sz="1600"/>
        </a:p>
      </dgm:t>
    </dgm:pt>
    <dgm:pt modelId="{FF56C1CE-7E9A-42EE-86DF-9F470DFF48FF}" type="parTrans" cxnId="{DCB4D9FE-B2F1-4006-A236-07553DE144C9}">
      <dgm:prSet/>
      <dgm:spPr/>
      <dgm:t>
        <a:bodyPr/>
        <a:lstStyle/>
        <a:p>
          <a:endParaRPr lang="en-US"/>
        </a:p>
      </dgm:t>
    </dgm:pt>
    <dgm:pt modelId="{855BB26B-475B-4FD9-8A2A-5F9346F0F3ED}" type="sibTrans" cxnId="{DCB4D9FE-B2F1-4006-A236-07553DE144C9}">
      <dgm:prSet/>
      <dgm:spPr/>
      <dgm:t>
        <a:bodyPr/>
        <a:lstStyle/>
        <a:p>
          <a:endParaRPr lang="en-US"/>
        </a:p>
      </dgm:t>
    </dgm:pt>
    <dgm:pt modelId="{35056E09-3D76-4606-A141-B6D59A4827E5}">
      <dgm:prSet custT="1"/>
      <dgm:spPr/>
      <dgm:t>
        <a:bodyPr/>
        <a:lstStyle/>
        <a:p>
          <a:r>
            <a:rPr lang="ru-RU" sz="2400" b="1"/>
            <a:t>Субъекты</a:t>
          </a:r>
          <a:endParaRPr lang="en-GB" sz="2400" b="1"/>
        </a:p>
      </dgm:t>
    </dgm:pt>
    <dgm:pt modelId="{82DF053A-73AE-41B5-A1E3-1B86B94B5FF0}" type="parTrans" cxnId="{DAEF53B6-27D3-4462-A520-1A6C29DE3F27}">
      <dgm:prSet/>
      <dgm:spPr/>
      <dgm:t>
        <a:bodyPr/>
        <a:lstStyle/>
        <a:p>
          <a:endParaRPr lang="en-US"/>
        </a:p>
      </dgm:t>
    </dgm:pt>
    <dgm:pt modelId="{F670BF1A-9FBE-405C-B8C4-C2E3F086DB4B}" type="sibTrans" cxnId="{DAEF53B6-27D3-4462-A520-1A6C29DE3F27}">
      <dgm:prSet/>
      <dgm:spPr/>
      <dgm:t>
        <a:bodyPr/>
        <a:lstStyle/>
        <a:p>
          <a:endParaRPr lang="en-US"/>
        </a:p>
      </dgm:t>
    </dgm:pt>
    <dgm:pt modelId="{51B3B5E3-C21D-4C2D-A74F-04ADB8BAA428}">
      <dgm:prSet custT="1"/>
      <dgm:spPr/>
      <dgm:t>
        <a:bodyPr/>
        <a:lstStyle/>
        <a:p>
          <a:r>
            <a:rPr lang="ru-RU" sz="1600" dirty="0"/>
            <a:t>активность заявителей, патентообладателей и авторов</a:t>
          </a:r>
          <a:endParaRPr lang="en-GB" sz="1600" dirty="0"/>
        </a:p>
      </dgm:t>
    </dgm:pt>
    <dgm:pt modelId="{1F40428F-BF6F-4016-90AF-509A7DAF7175}" type="parTrans" cxnId="{8ADE3B31-2F7E-46A3-9CCB-99711E86AB24}">
      <dgm:prSet/>
      <dgm:spPr/>
      <dgm:t>
        <a:bodyPr/>
        <a:lstStyle/>
        <a:p>
          <a:endParaRPr lang="en-US"/>
        </a:p>
      </dgm:t>
    </dgm:pt>
    <dgm:pt modelId="{C8EC1454-D6DA-45CA-92CD-7C1F83E50330}" type="sibTrans" cxnId="{8ADE3B31-2F7E-46A3-9CCB-99711E86AB24}">
      <dgm:prSet/>
      <dgm:spPr/>
      <dgm:t>
        <a:bodyPr/>
        <a:lstStyle/>
        <a:p>
          <a:endParaRPr lang="en-US"/>
        </a:p>
      </dgm:t>
    </dgm:pt>
    <dgm:pt modelId="{9E96C6AB-B769-4EB5-8B5B-B95DB1FC0CC2}">
      <dgm:prSet custT="1"/>
      <dgm:spPr/>
      <dgm:t>
        <a:bodyPr/>
        <a:lstStyle/>
        <a:p>
          <a:r>
            <a:rPr lang="ru-RU" sz="1600" dirty="0"/>
            <a:t>выявление научного потенциала организаций</a:t>
          </a:r>
          <a:endParaRPr lang="en-GB" sz="1600" dirty="0"/>
        </a:p>
      </dgm:t>
    </dgm:pt>
    <dgm:pt modelId="{7498ACD8-A311-41C0-855F-E11CBB09B87F}" type="parTrans" cxnId="{291931D3-FE03-4525-861C-FFE9271621F1}">
      <dgm:prSet/>
      <dgm:spPr/>
      <dgm:t>
        <a:bodyPr/>
        <a:lstStyle/>
        <a:p>
          <a:endParaRPr lang="en-US"/>
        </a:p>
      </dgm:t>
    </dgm:pt>
    <dgm:pt modelId="{BA7EB733-7694-4EBB-B63E-6DB3610D27CC}" type="sibTrans" cxnId="{291931D3-FE03-4525-861C-FFE9271621F1}">
      <dgm:prSet/>
      <dgm:spPr/>
      <dgm:t>
        <a:bodyPr/>
        <a:lstStyle/>
        <a:p>
          <a:endParaRPr lang="en-US"/>
        </a:p>
      </dgm:t>
    </dgm:pt>
    <dgm:pt modelId="{3651C994-518C-4754-966B-3854EB492A77}">
      <dgm:prSet custT="1"/>
      <dgm:spPr/>
      <dgm:t>
        <a:bodyPr/>
        <a:lstStyle/>
        <a:p>
          <a:r>
            <a:rPr lang="ru-RU" sz="1600" dirty="0"/>
            <a:t>вовлечение компаний в инновационную среду</a:t>
          </a:r>
          <a:endParaRPr lang="en-GB" sz="1600" dirty="0"/>
        </a:p>
      </dgm:t>
    </dgm:pt>
    <dgm:pt modelId="{6DE2A4EE-43AB-48BC-9DDC-EF6308026DBA}" type="parTrans" cxnId="{D38E095D-F390-4B39-A427-67A6934A68A2}">
      <dgm:prSet/>
      <dgm:spPr/>
      <dgm:t>
        <a:bodyPr/>
        <a:lstStyle/>
        <a:p>
          <a:endParaRPr lang="en-US"/>
        </a:p>
      </dgm:t>
    </dgm:pt>
    <dgm:pt modelId="{76A2B535-83CE-4E0E-BD44-604982FE1DBE}" type="sibTrans" cxnId="{D38E095D-F390-4B39-A427-67A6934A68A2}">
      <dgm:prSet/>
      <dgm:spPr/>
      <dgm:t>
        <a:bodyPr/>
        <a:lstStyle/>
        <a:p>
          <a:endParaRPr lang="en-US"/>
        </a:p>
      </dgm:t>
    </dgm:pt>
    <dgm:pt modelId="{F915C54A-608C-4F6B-BCCC-18BA702A9253}">
      <dgm:prSet custT="1"/>
      <dgm:spPr/>
      <dgm:t>
        <a:bodyPr/>
        <a:lstStyle/>
        <a:p>
          <a:r>
            <a:rPr lang="ru-RU" sz="2400" b="1" dirty="0"/>
            <a:t>География</a:t>
          </a:r>
          <a:endParaRPr lang="en-GB" sz="2400" dirty="0"/>
        </a:p>
      </dgm:t>
    </dgm:pt>
    <dgm:pt modelId="{5573C2D4-A6B0-4691-8140-A32976C90BB1}" type="parTrans" cxnId="{1225FD18-A1DC-4250-8807-11B8832AB732}">
      <dgm:prSet/>
      <dgm:spPr/>
      <dgm:t>
        <a:bodyPr/>
        <a:lstStyle/>
        <a:p>
          <a:endParaRPr lang="en-US"/>
        </a:p>
      </dgm:t>
    </dgm:pt>
    <dgm:pt modelId="{8629E9D5-C5CA-42C7-B228-6FDBF058AA3A}" type="sibTrans" cxnId="{1225FD18-A1DC-4250-8807-11B8832AB732}">
      <dgm:prSet/>
      <dgm:spPr/>
      <dgm:t>
        <a:bodyPr/>
        <a:lstStyle/>
        <a:p>
          <a:endParaRPr lang="en-US"/>
        </a:p>
      </dgm:t>
    </dgm:pt>
    <dgm:pt modelId="{512F2A71-6A79-4305-8070-3BE699AC1AFB}">
      <dgm:prSet custT="1"/>
      <dgm:spPr/>
      <dgm:t>
        <a:bodyPr/>
        <a:lstStyle/>
        <a:p>
          <a:r>
            <a:rPr lang="ru-RU" sz="1600" dirty="0"/>
            <a:t>страны-лидеры в областях производства / потребления</a:t>
          </a:r>
          <a:endParaRPr lang="en-GB" sz="1600" dirty="0"/>
        </a:p>
      </dgm:t>
    </dgm:pt>
    <dgm:pt modelId="{A93B91C4-68CE-4569-8897-D3854FBBEDCA}" type="parTrans" cxnId="{F377693E-9931-45AC-A867-1522276EB463}">
      <dgm:prSet/>
      <dgm:spPr/>
      <dgm:t>
        <a:bodyPr/>
        <a:lstStyle/>
        <a:p>
          <a:endParaRPr lang="en-US"/>
        </a:p>
      </dgm:t>
    </dgm:pt>
    <dgm:pt modelId="{02E35466-2937-42C3-8D99-F1FD24E95A6A}" type="sibTrans" cxnId="{F377693E-9931-45AC-A867-1522276EB463}">
      <dgm:prSet/>
      <dgm:spPr/>
      <dgm:t>
        <a:bodyPr/>
        <a:lstStyle/>
        <a:p>
          <a:endParaRPr lang="en-US"/>
        </a:p>
      </dgm:t>
    </dgm:pt>
    <dgm:pt modelId="{E2FF054C-C6B9-423C-8B32-842F762485B6}">
      <dgm:prSet custT="1"/>
      <dgm:spPr/>
      <dgm:t>
        <a:bodyPr/>
        <a:lstStyle/>
        <a:p>
          <a:r>
            <a:rPr lang="ru-RU" sz="1600" dirty="0"/>
            <a:t>плотность и динамика публикаций топ-стран</a:t>
          </a:r>
          <a:endParaRPr lang="en-GB" sz="1600" dirty="0"/>
        </a:p>
      </dgm:t>
    </dgm:pt>
    <dgm:pt modelId="{7BD7D67F-079E-46ED-B8A3-EFE50E7F7D47}" type="parTrans" cxnId="{55685E8B-79AF-4A43-A95D-237EAADC4B72}">
      <dgm:prSet/>
      <dgm:spPr/>
      <dgm:t>
        <a:bodyPr/>
        <a:lstStyle/>
        <a:p>
          <a:endParaRPr lang="en-US"/>
        </a:p>
      </dgm:t>
    </dgm:pt>
    <dgm:pt modelId="{91169C83-467B-47BC-BB35-84B0E31C62E3}" type="sibTrans" cxnId="{55685E8B-79AF-4A43-A95D-237EAADC4B72}">
      <dgm:prSet/>
      <dgm:spPr/>
      <dgm:t>
        <a:bodyPr/>
        <a:lstStyle/>
        <a:p>
          <a:endParaRPr lang="en-US"/>
        </a:p>
      </dgm:t>
    </dgm:pt>
    <dgm:pt modelId="{D54D8FD0-964B-435C-BBDF-EEC778061BE7}">
      <dgm:prSet custT="1"/>
      <dgm:spPr/>
      <dgm:t>
        <a:bodyPr/>
        <a:lstStyle/>
        <a:p>
          <a:r>
            <a:rPr lang="ru-RU" sz="1600" dirty="0"/>
            <a:t>кооперационные связи между странами</a:t>
          </a:r>
          <a:endParaRPr lang="en-GB" sz="1600" dirty="0"/>
        </a:p>
      </dgm:t>
    </dgm:pt>
    <dgm:pt modelId="{97E53032-4E8A-40D0-B3C3-ACADE7191400}" type="parTrans" cxnId="{6109132D-9EFB-448D-8D40-97594B404F7B}">
      <dgm:prSet/>
      <dgm:spPr/>
      <dgm:t>
        <a:bodyPr/>
        <a:lstStyle/>
        <a:p>
          <a:endParaRPr lang="en-US"/>
        </a:p>
      </dgm:t>
    </dgm:pt>
    <dgm:pt modelId="{748F3F7C-EAF7-4A72-B842-E2B43196B710}" type="sibTrans" cxnId="{6109132D-9EFB-448D-8D40-97594B404F7B}">
      <dgm:prSet/>
      <dgm:spPr/>
      <dgm:t>
        <a:bodyPr/>
        <a:lstStyle/>
        <a:p>
          <a:endParaRPr lang="en-US"/>
        </a:p>
      </dgm:t>
    </dgm:pt>
    <dgm:pt modelId="{CCA97DCE-5ABD-4067-B279-4E872DD5B1D9}">
      <dgm:prSet custT="1"/>
      <dgm:spPr/>
      <dgm:t>
        <a:bodyPr/>
        <a:lstStyle/>
        <a:p>
          <a:r>
            <a:rPr lang="ru-RU" sz="2400" b="1" dirty="0"/>
            <a:t>Цитирование</a:t>
          </a:r>
          <a:endParaRPr lang="en-GB" sz="2400" dirty="0"/>
        </a:p>
      </dgm:t>
    </dgm:pt>
    <dgm:pt modelId="{29C717CA-51CA-4882-BBAD-2DA1E0724F72}" type="parTrans" cxnId="{4816BFF5-37E4-4186-B100-30FC99DC226D}">
      <dgm:prSet/>
      <dgm:spPr/>
      <dgm:t>
        <a:bodyPr/>
        <a:lstStyle/>
        <a:p>
          <a:endParaRPr lang="en-US"/>
        </a:p>
      </dgm:t>
    </dgm:pt>
    <dgm:pt modelId="{F9DFCA08-8C49-49BD-8068-5FB654E68D9C}" type="sibTrans" cxnId="{4816BFF5-37E4-4186-B100-30FC99DC226D}">
      <dgm:prSet/>
      <dgm:spPr/>
      <dgm:t>
        <a:bodyPr/>
        <a:lstStyle/>
        <a:p>
          <a:endParaRPr lang="en-US"/>
        </a:p>
      </dgm:t>
    </dgm:pt>
    <dgm:pt modelId="{5E0FC4ED-6B1F-4F0E-A63A-5B6B6381365C}">
      <dgm:prSet custT="1"/>
      <dgm:spPr/>
      <dgm:t>
        <a:bodyPr/>
        <a:lstStyle/>
        <a:p>
          <a:r>
            <a:rPr lang="ru-RU" sz="1600" dirty="0"/>
            <a:t>выявление базовых патентов</a:t>
          </a:r>
          <a:endParaRPr lang="en-GB" sz="1600" dirty="0"/>
        </a:p>
      </dgm:t>
    </dgm:pt>
    <dgm:pt modelId="{9AEF16CF-0B1E-4DBE-B6A6-0997EEAB1033}" type="parTrans" cxnId="{41D7A83D-1F67-476B-BB2C-44175C6355D1}">
      <dgm:prSet/>
      <dgm:spPr/>
      <dgm:t>
        <a:bodyPr/>
        <a:lstStyle/>
        <a:p>
          <a:endParaRPr lang="en-US"/>
        </a:p>
      </dgm:t>
    </dgm:pt>
    <dgm:pt modelId="{F17F08F8-C190-4DD6-A20B-F00289E946EF}" type="sibTrans" cxnId="{41D7A83D-1F67-476B-BB2C-44175C6355D1}">
      <dgm:prSet/>
      <dgm:spPr/>
      <dgm:t>
        <a:bodyPr/>
        <a:lstStyle/>
        <a:p>
          <a:endParaRPr lang="en-US"/>
        </a:p>
      </dgm:t>
    </dgm:pt>
    <dgm:pt modelId="{3F8A72E0-A290-423C-ACC5-03E417D9C98C}">
      <dgm:prSet custT="1"/>
      <dgm:spPr/>
      <dgm:t>
        <a:bodyPr/>
        <a:lstStyle/>
        <a:p>
          <a:r>
            <a:rPr lang="ru-RU" sz="1600" dirty="0"/>
            <a:t>анализ кооперации между компаниями</a:t>
          </a:r>
          <a:endParaRPr lang="en-GB" sz="1600" dirty="0"/>
        </a:p>
      </dgm:t>
    </dgm:pt>
    <dgm:pt modelId="{BECC98CA-54B1-4A1E-83A8-04AFD76F0EA0}" type="parTrans" cxnId="{8602A04C-4E4F-4ACA-920D-56E24904A02E}">
      <dgm:prSet/>
      <dgm:spPr/>
      <dgm:t>
        <a:bodyPr/>
        <a:lstStyle/>
        <a:p>
          <a:endParaRPr lang="en-US"/>
        </a:p>
      </dgm:t>
    </dgm:pt>
    <dgm:pt modelId="{34F5CDBF-EBEA-4434-B437-403F18E1EA63}" type="sibTrans" cxnId="{8602A04C-4E4F-4ACA-920D-56E24904A02E}">
      <dgm:prSet/>
      <dgm:spPr/>
      <dgm:t>
        <a:bodyPr/>
        <a:lstStyle/>
        <a:p>
          <a:endParaRPr lang="en-US"/>
        </a:p>
      </dgm:t>
    </dgm:pt>
    <dgm:pt modelId="{ACDA92BE-44E7-4960-AB5E-4AC53C949148}">
      <dgm:prSet custT="1"/>
      <dgm:spPr/>
      <dgm:t>
        <a:bodyPr/>
        <a:lstStyle/>
        <a:p>
          <a:r>
            <a:rPr lang="ru-RU" sz="1600" dirty="0"/>
            <a:t>наиболее значимые патенты</a:t>
          </a:r>
          <a:endParaRPr lang="en-GB" sz="1600" dirty="0"/>
        </a:p>
      </dgm:t>
    </dgm:pt>
    <dgm:pt modelId="{5524C133-7CF3-4A0E-848D-563986673BB0}" type="parTrans" cxnId="{09E3CAE0-9659-4F89-932F-D75FEB05698B}">
      <dgm:prSet/>
      <dgm:spPr/>
      <dgm:t>
        <a:bodyPr/>
        <a:lstStyle/>
        <a:p>
          <a:endParaRPr lang="en-US"/>
        </a:p>
      </dgm:t>
    </dgm:pt>
    <dgm:pt modelId="{48CE925F-97ED-427D-86DC-B16BC6B4F514}" type="sibTrans" cxnId="{09E3CAE0-9659-4F89-932F-D75FEB05698B}">
      <dgm:prSet/>
      <dgm:spPr/>
      <dgm:t>
        <a:bodyPr/>
        <a:lstStyle/>
        <a:p>
          <a:endParaRPr lang="en-US"/>
        </a:p>
      </dgm:t>
    </dgm:pt>
    <dgm:pt modelId="{2CD6C9C9-3054-4E79-ABF1-F8A97E181403}">
      <dgm:prSet custT="1"/>
      <dgm:spPr/>
      <dgm:t>
        <a:bodyPr/>
        <a:lstStyle/>
        <a:p>
          <a:r>
            <a:rPr lang="ru-RU" sz="2400" b="1" dirty="0"/>
            <a:t>Правовые события</a:t>
          </a:r>
          <a:endParaRPr lang="en-GB" sz="2400" b="1" dirty="0"/>
        </a:p>
      </dgm:t>
    </dgm:pt>
    <dgm:pt modelId="{A1E3675C-910B-4662-AF57-3D67D093BE7C}" type="parTrans" cxnId="{1A105F6F-BFED-41B5-8DFE-4BB2AD30BC9A}">
      <dgm:prSet/>
      <dgm:spPr/>
      <dgm:t>
        <a:bodyPr/>
        <a:lstStyle/>
        <a:p>
          <a:endParaRPr lang="en-US"/>
        </a:p>
      </dgm:t>
    </dgm:pt>
    <dgm:pt modelId="{71EF89BA-8DF9-4DAB-86C7-920241E63317}" type="sibTrans" cxnId="{1A105F6F-BFED-41B5-8DFE-4BB2AD30BC9A}">
      <dgm:prSet/>
      <dgm:spPr/>
      <dgm:t>
        <a:bodyPr/>
        <a:lstStyle/>
        <a:p>
          <a:endParaRPr lang="en-US"/>
        </a:p>
      </dgm:t>
    </dgm:pt>
    <dgm:pt modelId="{166F232E-7CA1-4517-A7F4-3DC9D5ED4F59}">
      <dgm:prSet custT="1"/>
      <dgm:spPr/>
      <dgm:t>
        <a:bodyPr/>
        <a:lstStyle/>
        <a:p>
          <a:r>
            <a:rPr lang="ru-RU" sz="1600" dirty="0"/>
            <a:t>правовой статус патентов</a:t>
          </a:r>
          <a:endParaRPr lang="en-GB" sz="1600" dirty="0"/>
        </a:p>
      </dgm:t>
    </dgm:pt>
    <dgm:pt modelId="{472B368F-5C4B-4A36-84E5-D014F04D7787}" type="parTrans" cxnId="{3668EBD7-3824-40C8-84E7-5FA0005C54C1}">
      <dgm:prSet/>
      <dgm:spPr/>
      <dgm:t>
        <a:bodyPr/>
        <a:lstStyle/>
        <a:p>
          <a:endParaRPr lang="en-US"/>
        </a:p>
      </dgm:t>
    </dgm:pt>
    <dgm:pt modelId="{604D0F51-942B-4532-AE37-BE90A74447F5}" type="sibTrans" cxnId="{3668EBD7-3824-40C8-84E7-5FA0005C54C1}">
      <dgm:prSet/>
      <dgm:spPr/>
      <dgm:t>
        <a:bodyPr/>
        <a:lstStyle/>
        <a:p>
          <a:endParaRPr lang="en-US"/>
        </a:p>
      </dgm:t>
    </dgm:pt>
    <dgm:pt modelId="{4ACE41EC-27DD-48B9-959A-3A5D3AC25E65}">
      <dgm:prSet custT="1"/>
      <dgm:spPr/>
      <dgm:t>
        <a:bodyPr/>
        <a:lstStyle/>
        <a:p>
          <a:r>
            <a:rPr lang="ru-RU" sz="1600" dirty="0"/>
            <a:t>лицензирование</a:t>
          </a:r>
          <a:endParaRPr lang="en-GB" sz="1600" dirty="0"/>
        </a:p>
      </dgm:t>
    </dgm:pt>
    <dgm:pt modelId="{4048206A-D876-4974-93D4-EE282CB482D7}" type="parTrans" cxnId="{E093C4B8-1155-4B6D-AE1C-E6731D04CC2A}">
      <dgm:prSet/>
      <dgm:spPr/>
      <dgm:t>
        <a:bodyPr/>
        <a:lstStyle/>
        <a:p>
          <a:endParaRPr lang="en-US"/>
        </a:p>
      </dgm:t>
    </dgm:pt>
    <dgm:pt modelId="{59CF9F6C-9154-4B98-A957-BED37295601A}" type="sibTrans" cxnId="{E093C4B8-1155-4B6D-AE1C-E6731D04CC2A}">
      <dgm:prSet/>
      <dgm:spPr/>
      <dgm:t>
        <a:bodyPr/>
        <a:lstStyle/>
        <a:p>
          <a:endParaRPr lang="en-US"/>
        </a:p>
      </dgm:t>
    </dgm:pt>
    <dgm:pt modelId="{62182603-024A-4ABC-A2E6-9B5AC61C7DB4}">
      <dgm:prSet custT="1"/>
      <dgm:spPr/>
      <dgm:t>
        <a:bodyPr/>
        <a:lstStyle/>
        <a:p>
          <a:r>
            <a:rPr lang="ru-RU" sz="1600" dirty="0"/>
            <a:t>передача прав</a:t>
          </a:r>
          <a:endParaRPr lang="en-GB" sz="1600" dirty="0"/>
        </a:p>
      </dgm:t>
    </dgm:pt>
    <dgm:pt modelId="{706BD66B-2CD2-4A8D-9B4B-72A6F909DD71}" type="parTrans" cxnId="{BEEB2228-E5CC-472C-80AE-61F27F0E615B}">
      <dgm:prSet/>
      <dgm:spPr/>
      <dgm:t>
        <a:bodyPr/>
        <a:lstStyle/>
        <a:p>
          <a:endParaRPr lang="en-US"/>
        </a:p>
      </dgm:t>
    </dgm:pt>
    <dgm:pt modelId="{33C1491C-0AA4-4FD1-A71E-62B75A07A545}" type="sibTrans" cxnId="{BEEB2228-E5CC-472C-80AE-61F27F0E615B}">
      <dgm:prSet/>
      <dgm:spPr/>
      <dgm:t>
        <a:bodyPr/>
        <a:lstStyle/>
        <a:p>
          <a:endParaRPr lang="en-US"/>
        </a:p>
      </dgm:t>
    </dgm:pt>
    <dgm:pt modelId="{D1EE8AEA-01DA-4417-A97A-5F2977923396}" type="pres">
      <dgm:prSet presAssocID="{29064BBC-BB17-46EA-9C1E-8FE5818FDDC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E0044-6294-4CC3-8898-D8080D660F84}" type="pres">
      <dgm:prSet presAssocID="{BC80EBBB-8095-4F80-8967-B1C82605863D}" presName="circ1" presStyleLbl="vennNode1" presStyleIdx="0" presStyleCnt="7"/>
      <dgm:spPr/>
    </dgm:pt>
    <dgm:pt modelId="{BAB04EC5-8571-4BB5-85DA-0CFC3EF3F755}" type="pres">
      <dgm:prSet presAssocID="{BC80EBBB-8095-4F80-8967-B1C82605863D}" presName="circ1Tx" presStyleLbl="revTx" presStyleIdx="0" presStyleCnt="0" custScaleX="130551" custScaleY="113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ABA37-69C4-4B1F-836F-A2E17ED3A801}" type="pres">
      <dgm:prSet presAssocID="{5453F4FB-AE3C-447D-9AC2-EAC1E75B3B90}" presName="circ2" presStyleLbl="vennNode1" presStyleIdx="1" presStyleCnt="7"/>
      <dgm:spPr/>
    </dgm:pt>
    <dgm:pt modelId="{94296E3A-6542-4BCB-B7AD-31660EEA02C7}" type="pres">
      <dgm:prSet presAssocID="{5453F4FB-AE3C-447D-9AC2-EAC1E75B3B90}" presName="circ2Tx" presStyleLbl="revTx" presStyleIdx="0" presStyleCnt="0" custScaleX="159741" custLinFactNeighborX="34235" custLinFactNeighborY="-24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51CE6-A581-4115-A267-683250C77986}" type="pres">
      <dgm:prSet presAssocID="{594F12B9-89E2-4D7B-97E3-E570A5179575}" presName="circ3" presStyleLbl="vennNode1" presStyleIdx="2" presStyleCnt="7"/>
      <dgm:spPr/>
    </dgm:pt>
    <dgm:pt modelId="{AA0BD805-717A-4778-A159-D35FB9890532}" type="pres">
      <dgm:prSet presAssocID="{594F12B9-89E2-4D7B-97E3-E570A5179575}" presName="circ3Tx" presStyleLbl="revTx" presStyleIdx="0" presStyleCnt="0" custScaleX="185466" custLinFactNeighborX="21491" custLinFactNeighborY="-13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77E0D-5428-4EA6-99D0-23FC0AD578CB}" type="pres">
      <dgm:prSet presAssocID="{35056E09-3D76-4606-A141-B6D59A4827E5}" presName="circ4" presStyleLbl="vennNode1" presStyleIdx="3" presStyleCnt="7"/>
      <dgm:spPr/>
    </dgm:pt>
    <dgm:pt modelId="{5C97B461-F13C-4FBB-B503-1A8E1D7AD2A1}" type="pres">
      <dgm:prSet presAssocID="{35056E09-3D76-4606-A141-B6D59A4827E5}" presName="circ4Tx" presStyleLbl="revTx" presStyleIdx="0" presStyleCnt="0" custScaleX="191019" custLinFactNeighborX="58418" custLinFactNeighborY="-11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CF1F2-2D7D-4CBB-9C76-B32E7A29D8D5}" type="pres">
      <dgm:prSet presAssocID="{F915C54A-608C-4F6B-BCCC-18BA702A9253}" presName="circ5" presStyleLbl="vennNode1" presStyleIdx="4" presStyleCnt="7"/>
      <dgm:spPr/>
    </dgm:pt>
    <dgm:pt modelId="{1DA155A4-48FB-4C64-9D08-84ACE5537692}" type="pres">
      <dgm:prSet presAssocID="{F915C54A-608C-4F6B-BCCC-18BA702A9253}" presName="circ5Tx" presStyleLbl="revTx" presStyleIdx="0" presStyleCnt="0" custScaleX="235092" custLinFactNeighborX="-16184" custLinFactNeighborY="-8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7E1B2-92E8-4759-A100-1209406CEC5F}" type="pres">
      <dgm:prSet presAssocID="{CCA97DCE-5ABD-4067-B279-4E872DD5B1D9}" presName="circ6" presStyleLbl="vennNode1" presStyleIdx="5" presStyleCnt="7"/>
      <dgm:spPr/>
    </dgm:pt>
    <dgm:pt modelId="{59E96F15-EE28-4B5B-916A-7F102222BC32}" type="pres">
      <dgm:prSet presAssocID="{CCA97DCE-5ABD-4067-B279-4E872DD5B1D9}" presName="circ6Tx" presStyleLbl="revTx" presStyleIdx="0" presStyleCnt="0" custScaleX="189131" custLinFactNeighborX="-14544" custLinFactNeighborY="-42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199AC-E7B4-498E-9FCD-775B0E227A50}" type="pres">
      <dgm:prSet presAssocID="{2CD6C9C9-3054-4E79-ABF1-F8A97E181403}" presName="circ7" presStyleLbl="vennNode1" presStyleIdx="6" presStyleCnt="7"/>
      <dgm:spPr/>
    </dgm:pt>
    <dgm:pt modelId="{18679E7D-85EB-46BB-928F-0CA1DC0D71E1}" type="pres">
      <dgm:prSet presAssocID="{2CD6C9C9-3054-4E79-ABF1-F8A97E181403}" presName="circ7Tx" presStyleLbl="revTx" presStyleIdx="0" presStyleCnt="0" custScaleX="138824" custLinFactNeighborX="-17118" custLinFactNeighborY="-60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68EBD7-3824-40C8-84E7-5FA0005C54C1}" srcId="{2CD6C9C9-3054-4E79-ABF1-F8A97E181403}" destId="{166F232E-7CA1-4517-A7F4-3DC9D5ED4F59}" srcOrd="0" destOrd="0" parTransId="{472B368F-5C4B-4A36-84E5-D014F04D7787}" sibTransId="{604D0F51-942B-4532-AE37-BE90A74447F5}"/>
    <dgm:cxn modelId="{8E10D01A-5546-4A88-A307-3B23FD1974A4}" type="presOf" srcId="{2CD6C9C9-3054-4E79-ABF1-F8A97E181403}" destId="{18679E7D-85EB-46BB-928F-0CA1DC0D71E1}" srcOrd="0" destOrd="0" presId="urn:microsoft.com/office/officeart/2005/8/layout/venn1"/>
    <dgm:cxn modelId="{BEEB2228-E5CC-472C-80AE-61F27F0E615B}" srcId="{2CD6C9C9-3054-4E79-ABF1-F8A97E181403}" destId="{62182603-024A-4ABC-A2E6-9B5AC61C7DB4}" srcOrd="2" destOrd="0" parTransId="{706BD66B-2CD2-4A8D-9B4B-72A6F909DD71}" sibTransId="{33C1491C-0AA4-4FD1-A71E-62B75A07A545}"/>
    <dgm:cxn modelId="{DAEF53B6-27D3-4462-A520-1A6C29DE3F27}" srcId="{29064BBC-BB17-46EA-9C1E-8FE5818FDDCB}" destId="{35056E09-3D76-4606-A141-B6D59A4827E5}" srcOrd="3" destOrd="0" parTransId="{82DF053A-73AE-41B5-A1E3-1B86B94B5FF0}" sibTransId="{F670BF1A-9FBE-405C-B8C4-C2E3F086DB4B}"/>
    <dgm:cxn modelId="{FF69B729-252D-4C39-92DA-10597EBBE786}" srcId="{BC80EBBB-8095-4F80-8967-B1C82605863D}" destId="{926910E8-FCD7-4158-B130-F1855EEE0F21}" srcOrd="1" destOrd="0" parTransId="{5BD253B6-857D-4E8C-8144-421D27F5A986}" sibTransId="{56CA5944-D7B7-4B52-9A7A-75F8FC96C2DA}"/>
    <dgm:cxn modelId="{300C0328-0339-49BB-A8E7-6890A0EACD01}" type="presOf" srcId="{594F12B9-89E2-4D7B-97E3-E570A5179575}" destId="{AA0BD805-717A-4778-A159-D35FB9890532}" srcOrd="0" destOrd="0" presId="urn:microsoft.com/office/officeart/2005/8/layout/venn1"/>
    <dgm:cxn modelId="{4EF0C287-A4C3-49D4-BB33-A97805FF6728}" type="presOf" srcId="{3651C994-518C-4754-966B-3854EB492A77}" destId="{5C97B461-F13C-4FBB-B503-1A8E1D7AD2A1}" srcOrd="0" destOrd="3" presId="urn:microsoft.com/office/officeart/2005/8/layout/venn1"/>
    <dgm:cxn modelId="{6109132D-9EFB-448D-8D40-97594B404F7B}" srcId="{F915C54A-608C-4F6B-BCCC-18BA702A9253}" destId="{D54D8FD0-964B-435C-BBDF-EEC778061BE7}" srcOrd="2" destOrd="0" parTransId="{97E53032-4E8A-40D0-B3C3-ACADE7191400}" sibTransId="{748F3F7C-EAF7-4A72-B842-E2B43196B710}"/>
    <dgm:cxn modelId="{D38E095D-F390-4B39-A427-67A6934A68A2}" srcId="{35056E09-3D76-4606-A141-B6D59A4827E5}" destId="{3651C994-518C-4754-966B-3854EB492A77}" srcOrd="2" destOrd="0" parTransId="{6DE2A4EE-43AB-48BC-9DDC-EF6308026DBA}" sibTransId="{76A2B535-83CE-4E0E-BD44-604982FE1DBE}"/>
    <dgm:cxn modelId="{70151332-55A8-439D-BE19-58D8CD8E5E00}" type="presOf" srcId="{926910E8-FCD7-4158-B130-F1855EEE0F21}" destId="{BAB04EC5-8571-4BB5-85DA-0CFC3EF3F755}" srcOrd="0" destOrd="2" presId="urn:microsoft.com/office/officeart/2005/8/layout/venn1"/>
    <dgm:cxn modelId="{66E418D9-B7EE-428B-9DE7-221CB00ACF58}" srcId="{29064BBC-BB17-46EA-9C1E-8FE5818FDDCB}" destId="{5453F4FB-AE3C-447D-9AC2-EAC1E75B3B90}" srcOrd="1" destOrd="0" parTransId="{5C591CC7-47D8-4EE6-904E-E92353ED3400}" sibTransId="{56B81467-44DD-4128-90C4-998DEBE7918B}"/>
    <dgm:cxn modelId="{E093C4B8-1155-4B6D-AE1C-E6731D04CC2A}" srcId="{2CD6C9C9-3054-4E79-ABF1-F8A97E181403}" destId="{4ACE41EC-27DD-48B9-959A-3A5D3AC25E65}" srcOrd="1" destOrd="0" parTransId="{4048206A-D876-4974-93D4-EE282CB482D7}" sibTransId="{59CF9F6C-9154-4B98-A957-BED37295601A}"/>
    <dgm:cxn modelId="{291931D3-FE03-4525-861C-FFE9271621F1}" srcId="{35056E09-3D76-4606-A141-B6D59A4827E5}" destId="{9E96C6AB-B769-4EB5-8B5B-B95DB1FC0CC2}" srcOrd="1" destOrd="0" parTransId="{7498ACD8-A311-41C0-855F-E11CBB09B87F}" sibTransId="{BA7EB733-7694-4EBB-B63E-6DB3610D27CC}"/>
    <dgm:cxn modelId="{4C6C1D0D-1C61-4B4E-91B6-811F994D04C8}" type="presOf" srcId="{ACDA92BE-44E7-4960-AB5E-4AC53C949148}" destId="{59E96F15-EE28-4B5B-916A-7F102222BC32}" srcOrd="0" destOrd="3" presId="urn:microsoft.com/office/officeart/2005/8/layout/venn1"/>
    <dgm:cxn modelId="{54B79A8D-4D72-484E-970F-BA00CD0B0487}" type="presOf" srcId="{E2FF054C-C6B9-423C-8B32-842F762485B6}" destId="{1DA155A4-48FB-4C64-9D08-84ACE5537692}" srcOrd="0" destOrd="2" presId="urn:microsoft.com/office/officeart/2005/8/layout/venn1"/>
    <dgm:cxn modelId="{8ADE3B31-2F7E-46A3-9CCB-99711E86AB24}" srcId="{35056E09-3D76-4606-A141-B6D59A4827E5}" destId="{51B3B5E3-C21D-4C2D-A74F-04ADB8BAA428}" srcOrd="0" destOrd="0" parTransId="{1F40428F-BF6F-4016-90AF-509A7DAF7175}" sibTransId="{C8EC1454-D6DA-45CA-92CD-7C1F83E50330}"/>
    <dgm:cxn modelId="{0FE536AC-2AA1-4ACA-8DD9-9C7F83D9BB31}" srcId="{BC80EBBB-8095-4F80-8967-B1C82605863D}" destId="{375DBB45-68C1-4918-9CBE-0B92364901C0}" srcOrd="2" destOrd="0" parTransId="{26A5F815-784A-41AB-9195-6838F11F194D}" sibTransId="{8E2D4F2C-D749-4371-AF39-82F51023680D}"/>
    <dgm:cxn modelId="{499A6B2B-9289-4E1A-A163-DDBDC8E4D6E6}" type="presOf" srcId="{29064BBC-BB17-46EA-9C1E-8FE5818FDDCB}" destId="{D1EE8AEA-01DA-4417-A97A-5F2977923396}" srcOrd="0" destOrd="0" presId="urn:microsoft.com/office/officeart/2005/8/layout/venn1"/>
    <dgm:cxn modelId="{9B6D4C50-4AAC-48FB-9F9B-FA35E798FD6B}" type="presOf" srcId="{C8CBA0A8-D090-4EE4-89F3-1DBBE3B34EEB}" destId="{BAB04EC5-8571-4BB5-85DA-0CFC3EF3F755}" srcOrd="0" destOrd="1" presId="urn:microsoft.com/office/officeart/2005/8/layout/venn1"/>
    <dgm:cxn modelId="{57D6DE2C-F818-4779-AEBD-74A78A88C773}" type="presOf" srcId="{B515D347-6820-41D3-81E3-AAEE94CA249D}" destId="{94296E3A-6542-4BCB-B7AD-31660EEA02C7}" srcOrd="0" destOrd="1" presId="urn:microsoft.com/office/officeart/2005/8/layout/venn1"/>
    <dgm:cxn modelId="{41271095-9D47-473E-A2BA-ABB9D916FE61}" srcId="{5453F4FB-AE3C-447D-9AC2-EAC1E75B3B90}" destId="{B515D347-6820-41D3-81E3-AAEE94CA249D}" srcOrd="0" destOrd="0" parTransId="{E60AAF70-EDFE-4A6D-9DB3-56C8F94E46DF}" sibTransId="{90FCAD6D-B5C1-4627-B6D1-CA5EDEEA8952}"/>
    <dgm:cxn modelId="{1B3C94D8-5BA1-49FB-BF68-0B94AB87DA5E}" type="presOf" srcId="{375DBB45-68C1-4918-9CBE-0B92364901C0}" destId="{BAB04EC5-8571-4BB5-85DA-0CFC3EF3F755}" srcOrd="0" destOrd="3" presId="urn:microsoft.com/office/officeart/2005/8/layout/venn1"/>
    <dgm:cxn modelId="{14C47A6E-0E6B-4B0E-AA95-560DCACBAB66}" type="presOf" srcId="{D54D8FD0-964B-435C-BBDF-EEC778061BE7}" destId="{1DA155A4-48FB-4C64-9D08-84ACE5537692}" srcOrd="0" destOrd="3" presId="urn:microsoft.com/office/officeart/2005/8/layout/venn1"/>
    <dgm:cxn modelId="{73B56AA4-B499-4DC3-9186-FA8529A056BE}" srcId="{29064BBC-BB17-46EA-9C1E-8FE5818FDDCB}" destId="{594F12B9-89E2-4D7B-97E3-E570A5179575}" srcOrd="2" destOrd="0" parTransId="{CF67BCB5-CCF0-454D-A475-2FF4D8BD878A}" sibTransId="{0C784263-E88E-4EDB-A759-5A9FFCA721A5}"/>
    <dgm:cxn modelId="{09E3CAE0-9659-4F89-932F-D75FEB05698B}" srcId="{CCA97DCE-5ABD-4067-B279-4E872DD5B1D9}" destId="{ACDA92BE-44E7-4960-AB5E-4AC53C949148}" srcOrd="2" destOrd="0" parTransId="{5524C133-7CF3-4A0E-848D-563986673BB0}" sibTransId="{48CE925F-97ED-427D-86DC-B16BC6B4F514}"/>
    <dgm:cxn modelId="{7160F723-48C0-43DB-A861-EEE764A72DE8}" type="presOf" srcId="{144361FE-7945-4EC6-A8C8-2CD53F9684A2}" destId="{AA0BD805-717A-4778-A159-D35FB9890532}" srcOrd="0" destOrd="2" presId="urn:microsoft.com/office/officeart/2005/8/layout/venn1"/>
    <dgm:cxn modelId="{9CD94CD4-0C6D-4512-AF22-7A3E6134C754}" type="presOf" srcId="{166F232E-7CA1-4517-A7F4-3DC9D5ED4F59}" destId="{18679E7D-85EB-46BB-928F-0CA1DC0D71E1}" srcOrd="0" destOrd="1" presId="urn:microsoft.com/office/officeart/2005/8/layout/venn1"/>
    <dgm:cxn modelId="{5C0D29EC-FC56-47AB-B163-DAFB465C32B3}" type="presOf" srcId="{5E0FC4ED-6B1F-4F0E-A63A-5B6B6381365C}" destId="{59E96F15-EE28-4B5B-916A-7F102222BC32}" srcOrd="0" destOrd="1" presId="urn:microsoft.com/office/officeart/2005/8/layout/venn1"/>
    <dgm:cxn modelId="{DCB4D9FE-B2F1-4006-A236-07553DE144C9}" srcId="{594F12B9-89E2-4D7B-97E3-E570A5179575}" destId="{2F919C41-C476-4392-A194-07685BCB527B}" srcOrd="2" destOrd="0" parTransId="{FF56C1CE-7E9A-42EE-86DF-9F470DFF48FF}" sibTransId="{855BB26B-475B-4FD9-8A2A-5F9346F0F3ED}"/>
    <dgm:cxn modelId="{9BB8D0B6-6567-410A-B6E3-61157F6A4EE3}" type="presOf" srcId="{62182603-024A-4ABC-A2E6-9B5AC61C7DB4}" destId="{18679E7D-85EB-46BB-928F-0CA1DC0D71E1}" srcOrd="0" destOrd="3" presId="urn:microsoft.com/office/officeart/2005/8/layout/venn1"/>
    <dgm:cxn modelId="{3CDD20CA-4624-4796-BFBF-1696396FC83D}" type="presOf" srcId="{7873B325-1C17-491F-8C5F-5630871A20E5}" destId="{94296E3A-6542-4BCB-B7AD-31660EEA02C7}" srcOrd="0" destOrd="2" presId="urn:microsoft.com/office/officeart/2005/8/layout/venn1"/>
    <dgm:cxn modelId="{EEF3BFAC-D86F-45BA-BD34-E8A97CB77C6F}" srcId="{BC80EBBB-8095-4F80-8967-B1C82605863D}" destId="{C8CBA0A8-D090-4EE4-89F3-1DBBE3B34EEB}" srcOrd="0" destOrd="0" parTransId="{B5490A23-5478-4EB7-A838-B69DB1FD5731}" sibTransId="{AD1D9572-93E3-4A21-852B-D893FF031173}"/>
    <dgm:cxn modelId="{F377693E-9931-45AC-A867-1522276EB463}" srcId="{F915C54A-608C-4F6B-BCCC-18BA702A9253}" destId="{512F2A71-6A79-4305-8070-3BE699AC1AFB}" srcOrd="0" destOrd="0" parTransId="{A93B91C4-68CE-4569-8897-D3854FBBEDCA}" sibTransId="{02E35466-2937-42C3-8D99-F1FD24E95A6A}"/>
    <dgm:cxn modelId="{4816BFF5-37E4-4186-B100-30FC99DC226D}" srcId="{29064BBC-BB17-46EA-9C1E-8FE5818FDDCB}" destId="{CCA97DCE-5ABD-4067-B279-4E872DD5B1D9}" srcOrd="5" destOrd="0" parTransId="{29C717CA-51CA-4882-BBAD-2DA1E0724F72}" sibTransId="{F9DFCA08-8C49-49BD-8068-5FB654E68D9C}"/>
    <dgm:cxn modelId="{CC351E7C-4C8E-46FD-A124-4D6865DB3530}" srcId="{594F12B9-89E2-4D7B-97E3-E570A5179575}" destId="{144361FE-7945-4EC6-A8C8-2CD53F9684A2}" srcOrd="1" destOrd="0" parTransId="{02389DBA-6B86-4D31-A91D-BC0E228AD38A}" sibTransId="{618E8C7A-767D-400A-B011-8F7F42DA0A95}"/>
    <dgm:cxn modelId="{8602A04C-4E4F-4ACA-920D-56E24904A02E}" srcId="{CCA97DCE-5ABD-4067-B279-4E872DD5B1D9}" destId="{3F8A72E0-A290-423C-ACC5-03E417D9C98C}" srcOrd="1" destOrd="0" parTransId="{BECC98CA-54B1-4A1E-83A8-04AFD76F0EA0}" sibTransId="{34F5CDBF-EBEA-4434-B437-403F18E1EA63}"/>
    <dgm:cxn modelId="{C3BBF8EB-D7F6-4662-8905-B44C9D6998A8}" type="presOf" srcId="{4ACE41EC-27DD-48B9-959A-3A5D3AC25E65}" destId="{18679E7D-85EB-46BB-928F-0CA1DC0D71E1}" srcOrd="0" destOrd="2" presId="urn:microsoft.com/office/officeart/2005/8/layout/venn1"/>
    <dgm:cxn modelId="{EDECC1B9-5B86-4C52-93E6-961E91063DBA}" srcId="{29064BBC-BB17-46EA-9C1E-8FE5818FDDCB}" destId="{BC80EBBB-8095-4F80-8967-B1C82605863D}" srcOrd="0" destOrd="0" parTransId="{06A6B3C4-7513-4919-850F-9669554F85BA}" sibTransId="{A6D5FA6B-61C8-4FE6-B71D-A7D8A26989A5}"/>
    <dgm:cxn modelId="{D26BE026-008E-4371-8F75-72517E039EEF}" type="presOf" srcId="{51B3B5E3-C21D-4C2D-A74F-04ADB8BAA428}" destId="{5C97B461-F13C-4FBB-B503-1A8E1D7AD2A1}" srcOrd="0" destOrd="1" presId="urn:microsoft.com/office/officeart/2005/8/layout/venn1"/>
    <dgm:cxn modelId="{55685E8B-79AF-4A43-A95D-237EAADC4B72}" srcId="{F915C54A-608C-4F6B-BCCC-18BA702A9253}" destId="{E2FF054C-C6B9-423C-8B32-842F762485B6}" srcOrd="1" destOrd="0" parTransId="{7BD7D67F-079E-46ED-B8A3-EFE50E7F7D47}" sibTransId="{91169C83-467B-47BC-BB35-84B0E31C62E3}"/>
    <dgm:cxn modelId="{6F0F1E6A-970B-4DA4-B950-F5A25F5A267F}" type="presOf" srcId="{5453F4FB-AE3C-447D-9AC2-EAC1E75B3B90}" destId="{94296E3A-6542-4BCB-B7AD-31660EEA02C7}" srcOrd="0" destOrd="0" presId="urn:microsoft.com/office/officeart/2005/8/layout/venn1"/>
    <dgm:cxn modelId="{41D7A83D-1F67-476B-BB2C-44175C6355D1}" srcId="{CCA97DCE-5ABD-4067-B279-4E872DD5B1D9}" destId="{5E0FC4ED-6B1F-4F0E-A63A-5B6B6381365C}" srcOrd="0" destOrd="0" parTransId="{9AEF16CF-0B1E-4DBE-B6A6-0997EEAB1033}" sibTransId="{F17F08F8-C190-4DD6-A20B-F00289E946EF}"/>
    <dgm:cxn modelId="{D1960A68-6F65-477B-A519-4A5D0DAA07FB}" type="presOf" srcId="{512F2A71-6A79-4305-8070-3BE699AC1AFB}" destId="{1DA155A4-48FB-4C64-9D08-84ACE5537692}" srcOrd="0" destOrd="1" presId="urn:microsoft.com/office/officeart/2005/8/layout/venn1"/>
    <dgm:cxn modelId="{FF01920E-0A8D-4165-A91F-C621635098C8}" type="presOf" srcId="{35056E09-3D76-4606-A141-B6D59A4827E5}" destId="{5C97B461-F13C-4FBB-B503-1A8E1D7AD2A1}" srcOrd="0" destOrd="0" presId="urn:microsoft.com/office/officeart/2005/8/layout/venn1"/>
    <dgm:cxn modelId="{1A105F6F-BFED-41B5-8DFE-4BB2AD30BC9A}" srcId="{29064BBC-BB17-46EA-9C1E-8FE5818FDDCB}" destId="{2CD6C9C9-3054-4E79-ABF1-F8A97E181403}" srcOrd="6" destOrd="0" parTransId="{A1E3675C-910B-4662-AF57-3D67D093BE7C}" sibTransId="{71EF89BA-8DF9-4DAB-86C7-920241E63317}"/>
    <dgm:cxn modelId="{513A2480-A9CD-4EC0-8503-A72F48B43DA1}" srcId="{5453F4FB-AE3C-447D-9AC2-EAC1E75B3B90}" destId="{7873B325-1C17-491F-8C5F-5630871A20E5}" srcOrd="1" destOrd="0" parTransId="{315C11E1-5D4A-4E95-91BB-E84F1CB96D1A}" sibTransId="{BF4DE5EA-36BD-4E2F-8716-D9938724A942}"/>
    <dgm:cxn modelId="{DB0DCCFE-3AE6-45EC-8EAB-853693C664AD}" type="presOf" srcId="{9E96C6AB-B769-4EB5-8B5B-B95DB1FC0CC2}" destId="{5C97B461-F13C-4FBB-B503-1A8E1D7AD2A1}" srcOrd="0" destOrd="2" presId="urn:microsoft.com/office/officeart/2005/8/layout/venn1"/>
    <dgm:cxn modelId="{C29E4803-BA0D-4923-980F-A671C209765A}" type="presOf" srcId="{3F8A72E0-A290-423C-ACC5-03E417D9C98C}" destId="{59E96F15-EE28-4B5B-916A-7F102222BC32}" srcOrd="0" destOrd="2" presId="urn:microsoft.com/office/officeart/2005/8/layout/venn1"/>
    <dgm:cxn modelId="{15D26539-F249-4267-910B-705B65261D2B}" type="presOf" srcId="{46CEA7C9-DA39-4F2E-8A42-0A7170CDA1FD}" destId="{AA0BD805-717A-4778-A159-D35FB9890532}" srcOrd="0" destOrd="1" presId="urn:microsoft.com/office/officeart/2005/8/layout/venn1"/>
    <dgm:cxn modelId="{86C389F3-3B65-4AC5-9665-5722D07EEB03}" srcId="{594F12B9-89E2-4D7B-97E3-E570A5179575}" destId="{46CEA7C9-DA39-4F2E-8A42-0A7170CDA1FD}" srcOrd="0" destOrd="0" parTransId="{19CAE9A9-504A-4F6F-AD1C-CC6013BB8910}" sibTransId="{D65805A8-DC05-457D-A100-2CDEF5895EF7}"/>
    <dgm:cxn modelId="{1225FD18-A1DC-4250-8807-11B8832AB732}" srcId="{29064BBC-BB17-46EA-9C1E-8FE5818FDDCB}" destId="{F915C54A-608C-4F6B-BCCC-18BA702A9253}" srcOrd="4" destOrd="0" parTransId="{5573C2D4-A6B0-4691-8140-A32976C90BB1}" sibTransId="{8629E9D5-C5CA-42C7-B228-6FDBF058AA3A}"/>
    <dgm:cxn modelId="{B0804448-976C-4C08-B047-EAC4A268FA9E}" type="presOf" srcId="{BC80EBBB-8095-4F80-8967-B1C82605863D}" destId="{BAB04EC5-8571-4BB5-85DA-0CFC3EF3F755}" srcOrd="0" destOrd="0" presId="urn:microsoft.com/office/officeart/2005/8/layout/venn1"/>
    <dgm:cxn modelId="{5AF3F61F-20A8-42BC-BC56-41E38ED75612}" type="presOf" srcId="{F915C54A-608C-4F6B-BCCC-18BA702A9253}" destId="{1DA155A4-48FB-4C64-9D08-84ACE5537692}" srcOrd="0" destOrd="0" presId="urn:microsoft.com/office/officeart/2005/8/layout/venn1"/>
    <dgm:cxn modelId="{3A1A1156-1F33-40BB-BDDD-96144CDFD29B}" type="presOf" srcId="{2F919C41-C476-4392-A194-07685BCB527B}" destId="{AA0BD805-717A-4778-A159-D35FB9890532}" srcOrd="0" destOrd="3" presId="urn:microsoft.com/office/officeart/2005/8/layout/venn1"/>
    <dgm:cxn modelId="{A7AB1351-47AB-4653-AC5F-6AC4A90BFDD9}" type="presOf" srcId="{CCA97DCE-5ABD-4067-B279-4E872DD5B1D9}" destId="{59E96F15-EE28-4B5B-916A-7F102222BC32}" srcOrd="0" destOrd="0" presId="urn:microsoft.com/office/officeart/2005/8/layout/venn1"/>
    <dgm:cxn modelId="{B48A426A-E212-46CA-A582-DCB3E536ADDD}" type="presParOf" srcId="{D1EE8AEA-01DA-4417-A97A-5F2977923396}" destId="{E47E0044-6294-4CC3-8898-D8080D660F84}" srcOrd="0" destOrd="0" presId="urn:microsoft.com/office/officeart/2005/8/layout/venn1"/>
    <dgm:cxn modelId="{A6424DC8-29B4-4F73-A061-D968907F11D1}" type="presParOf" srcId="{D1EE8AEA-01DA-4417-A97A-5F2977923396}" destId="{BAB04EC5-8571-4BB5-85DA-0CFC3EF3F755}" srcOrd="1" destOrd="0" presId="urn:microsoft.com/office/officeart/2005/8/layout/venn1"/>
    <dgm:cxn modelId="{74667A19-4D11-4A70-A034-905E8D8CD7CA}" type="presParOf" srcId="{D1EE8AEA-01DA-4417-A97A-5F2977923396}" destId="{1CFABA37-69C4-4B1F-836F-A2E17ED3A801}" srcOrd="2" destOrd="0" presId="urn:microsoft.com/office/officeart/2005/8/layout/venn1"/>
    <dgm:cxn modelId="{E567B0D4-6159-4A47-BBF2-BA44EAD65B57}" type="presParOf" srcId="{D1EE8AEA-01DA-4417-A97A-5F2977923396}" destId="{94296E3A-6542-4BCB-B7AD-31660EEA02C7}" srcOrd="3" destOrd="0" presId="urn:microsoft.com/office/officeart/2005/8/layout/venn1"/>
    <dgm:cxn modelId="{7A393774-9FAE-416C-ABF6-0103290D2D69}" type="presParOf" srcId="{D1EE8AEA-01DA-4417-A97A-5F2977923396}" destId="{0E151CE6-A581-4115-A267-683250C77986}" srcOrd="4" destOrd="0" presId="urn:microsoft.com/office/officeart/2005/8/layout/venn1"/>
    <dgm:cxn modelId="{14615147-0675-4C88-9E1C-35CA83AB9B3D}" type="presParOf" srcId="{D1EE8AEA-01DA-4417-A97A-5F2977923396}" destId="{AA0BD805-717A-4778-A159-D35FB9890532}" srcOrd="5" destOrd="0" presId="urn:microsoft.com/office/officeart/2005/8/layout/venn1"/>
    <dgm:cxn modelId="{0EF3B722-2154-4C11-96E1-610C124FE7DA}" type="presParOf" srcId="{D1EE8AEA-01DA-4417-A97A-5F2977923396}" destId="{C1077E0D-5428-4EA6-99D0-23FC0AD578CB}" srcOrd="6" destOrd="0" presId="urn:microsoft.com/office/officeart/2005/8/layout/venn1"/>
    <dgm:cxn modelId="{5401623C-BCD5-4CE3-A06C-167742C75DAD}" type="presParOf" srcId="{D1EE8AEA-01DA-4417-A97A-5F2977923396}" destId="{5C97B461-F13C-4FBB-B503-1A8E1D7AD2A1}" srcOrd="7" destOrd="0" presId="urn:microsoft.com/office/officeart/2005/8/layout/venn1"/>
    <dgm:cxn modelId="{48229E13-7F96-4A6C-BFDA-628451A87C40}" type="presParOf" srcId="{D1EE8AEA-01DA-4417-A97A-5F2977923396}" destId="{97BCF1F2-2D7D-4CBB-9C76-B32E7A29D8D5}" srcOrd="8" destOrd="0" presId="urn:microsoft.com/office/officeart/2005/8/layout/venn1"/>
    <dgm:cxn modelId="{40160256-EE26-4324-883D-35E2D207B5A6}" type="presParOf" srcId="{D1EE8AEA-01DA-4417-A97A-5F2977923396}" destId="{1DA155A4-48FB-4C64-9D08-84ACE5537692}" srcOrd="9" destOrd="0" presId="urn:microsoft.com/office/officeart/2005/8/layout/venn1"/>
    <dgm:cxn modelId="{6ED7859B-35CE-40C4-A085-DBE42C2778D3}" type="presParOf" srcId="{D1EE8AEA-01DA-4417-A97A-5F2977923396}" destId="{F047E1B2-92E8-4759-A100-1209406CEC5F}" srcOrd="10" destOrd="0" presId="urn:microsoft.com/office/officeart/2005/8/layout/venn1"/>
    <dgm:cxn modelId="{73360B41-21DA-4153-A785-E81202BD3708}" type="presParOf" srcId="{D1EE8AEA-01DA-4417-A97A-5F2977923396}" destId="{59E96F15-EE28-4B5B-916A-7F102222BC32}" srcOrd="11" destOrd="0" presId="urn:microsoft.com/office/officeart/2005/8/layout/venn1"/>
    <dgm:cxn modelId="{3C90DDCC-0064-48E1-ADA9-00CBD9BB2DF6}" type="presParOf" srcId="{D1EE8AEA-01DA-4417-A97A-5F2977923396}" destId="{2DE199AC-E7B4-498E-9FCD-775B0E227A50}" srcOrd="12" destOrd="0" presId="urn:microsoft.com/office/officeart/2005/8/layout/venn1"/>
    <dgm:cxn modelId="{CA745B20-4CD9-48C0-8D0E-F30191DEEDB2}" type="presParOf" srcId="{D1EE8AEA-01DA-4417-A97A-5F2977923396}" destId="{18679E7D-85EB-46BB-928F-0CA1DC0D71E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064B6-FBB1-4F92-A5E8-560D5C73F8B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1967F548-CFCA-4C05-A70F-DB3892D63918}">
      <dgm:prSet phldrT="[Текст]" custT="1"/>
      <dgm:spPr/>
      <dgm:t>
        <a:bodyPr/>
        <a:lstStyle/>
        <a:p>
          <a:r>
            <a:rPr lang="ru-RU" sz="1800" b="0" dirty="0"/>
            <a:t>Определение целевых технологических областей и сегментов рынка</a:t>
          </a:r>
          <a:endParaRPr lang="ru-RU" sz="1800" dirty="0"/>
        </a:p>
      </dgm:t>
    </dgm:pt>
    <dgm:pt modelId="{4F685CB7-70D3-42D3-89E4-76F8D55204A8}" type="parTrans" cxnId="{63D3CE90-9093-4685-B084-CDC510B203ED}">
      <dgm:prSet/>
      <dgm:spPr/>
      <dgm:t>
        <a:bodyPr/>
        <a:lstStyle/>
        <a:p>
          <a:endParaRPr lang="ru-RU"/>
        </a:p>
      </dgm:t>
    </dgm:pt>
    <dgm:pt modelId="{A446D71C-F9EE-45A5-8789-80B91FF1393B}" type="sibTrans" cxnId="{63D3CE90-9093-4685-B084-CDC510B203ED}">
      <dgm:prSet/>
      <dgm:spPr/>
      <dgm:t>
        <a:bodyPr/>
        <a:lstStyle/>
        <a:p>
          <a:endParaRPr lang="ru-RU"/>
        </a:p>
      </dgm:t>
    </dgm:pt>
    <dgm:pt modelId="{59DE3E1D-4CF3-4B1A-8D66-441BF6902F53}">
      <dgm:prSet phldrT="[Текст]" custT="1"/>
      <dgm:spPr/>
      <dgm:t>
        <a:bodyPr/>
        <a:lstStyle/>
        <a:p>
          <a:r>
            <a:rPr lang="ru-RU" sz="1800" dirty="0"/>
            <a:t>Купить патенты  (компании), отвечающие стратегическим интересам компании</a:t>
          </a:r>
        </a:p>
      </dgm:t>
    </dgm:pt>
    <dgm:pt modelId="{4798AFAD-9310-49A5-A129-E7E370994EB9}" type="parTrans" cxnId="{37705EDD-D387-4073-8795-C967B67A15E3}">
      <dgm:prSet/>
      <dgm:spPr/>
      <dgm:t>
        <a:bodyPr/>
        <a:lstStyle/>
        <a:p>
          <a:endParaRPr lang="ru-RU"/>
        </a:p>
      </dgm:t>
    </dgm:pt>
    <dgm:pt modelId="{C8B3B30E-FB70-4457-A03F-9061397A04DF}" type="sibTrans" cxnId="{37705EDD-D387-4073-8795-C967B67A15E3}">
      <dgm:prSet/>
      <dgm:spPr/>
      <dgm:t>
        <a:bodyPr/>
        <a:lstStyle/>
        <a:p>
          <a:endParaRPr lang="ru-RU"/>
        </a:p>
      </dgm:t>
    </dgm:pt>
    <dgm:pt modelId="{D56F256D-23FA-47AB-B26D-7FEC0B94B14F}">
      <dgm:prSet phldrT="[Текст]" custT="1"/>
      <dgm:spPr/>
      <dgm:t>
        <a:bodyPr/>
        <a:lstStyle/>
        <a:p>
          <a:r>
            <a:rPr lang="ru-RU" sz="1800" dirty="0"/>
            <a:t>Разработка поисковой стратегии патентов</a:t>
          </a:r>
        </a:p>
      </dgm:t>
    </dgm:pt>
    <dgm:pt modelId="{8D7C271F-6DD9-4D76-A380-52CE1C44E485}" type="parTrans" cxnId="{F98E608F-32DD-4659-82ED-1ADD599A2B84}">
      <dgm:prSet/>
      <dgm:spPr/>
      <dgm:t>
        <a:bodyPr/>
        <a:lstStyle/>
        <a:p>
          <a:endParaRPr lang="ru-RU"/>
        </a:p>
      </dgm:t>
    </dgm:pt>
    <dgm:pt modelId="{204FEC46-019C-449F-83C3-C2C400BD084A}" type="sibTrans" cxnId="{F98E608F-32DD-4659-82ED-1ADD599A2B84}">
      <dgm:prSet/>
      <dgm:spPr/>
      <dgm:t>
        <a:bodyPr/>
        <a:lstStyle/>
        <a:p>
          <a:endParaRPr lang="ru-RU"/>
        </a:p>
      </dgm:t>
    </dgm:pt>
    <dgm:pt modelId="{122C3760-6605-42DE-B906-B7B8317043B3}">
      <dgm:prSet phldrT="[Текст]" custT="1"/>
      <dgm:spPr/>
      <dgm:t>
        <a:bodyPr/>
        <a:lstStyle/>
        <a:p>
          <a:r>
            <a:rPr lang="ru-RU" sz="1800" dirty="0"/>
            <a:t>Получить список наиболее релевантных патентов</a:t>
          </a:r>
        </a:p>
      </dgm:t>
    </dgm:pt>
    <dgm:pt modelId="{B0DED48E-EAC1-43D2-9D61-8EBAFED249F3}" type="parTrans" cxnId="{1922473E-E932-4BB2-BCCD-CB2174A9973D}">
      <dgm:prSet/>
      <dgm:spPr/>
      <dgm:t>
        <a:bodyPr/>
        <a:lstStyle/>
        <a:p>
          <a:endParaRPr lang="ru-RU"/>
        </a:p>
      </dgm:t>
    </dgm:pt>
    <dgm:pt modelId="{AC5E2B83-9BBB-49A1-A5D1-D51118BC99C8}" type="sibTrans" cxnId="{1922473E-E932-4BB2-BCCD-CB2174A9973D}">
      <dgm:prSet/>
      <dgm:spPr/>
      <dgm:t>
        <a:bodyPr/>
        <a:lstStyle/>
        <a:p>
          <a:endParaRPr lang="ru-RU"/>
        </a:p>
      </dgm:t>
    </dgm:pt>
    <dgm:pt modelId="{01C50157-8225-48DC-A797-00FED3E8B31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/>
            <a:t>Патентный анализ</a:t>
          </a:r>
          <a:r>
            <a:rPr lang="ru-RU" sz="1800" b="1" dirty="0"/>
            <a:t>.</a:t>
          </a:r>
          <a:endParaRPr lang="ru-RU" sz="1800" dirty="0"/>
        </a:p>
      </dgm:t>
    </dgm:pt>
    <dgm:pt modelId="{0F78A2BC-C5D0-4C79-ADAF-3A0D1949F910}" type="parTrans" cxnId="{D7654DA5-7C42-4B0B-AB7A-DF5181BA87B8}">
      <dgm:prSet/>
      <dgm:spPr/>
      <dgm:t>
        <a:bodyPr/>
        <a:lstStyle/>
        <a:p>
          <a:endParaRPr lang="ru-RU"/>
        </a:p>
      </dgm:t>
    </dgm:pt>
    <dgm:pt modelId="{B8908A97-D024-462D-8EFB-E41382488CDE}" type="sibTrans" cxnId="{D7654DA5-7C42-4B0B-AB7A-DF5181BA87B8}">
      <dgm:prSet/>
      <dgm:spPr/>
      <dgm:t>
        <a:bodyPr/>
        <a:lstStyle/>
        <a:p>
          <a:endParaRPr lang="ru-RU"/>
        </a:p>
      </dgm:t>
    </dgm:pt>
    <dgm:pt modelId="{11100277-7918-44F4-9DD1-F9874DD866F7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00B050"/>
          </a:contourClr>
        </a:sp3d>
      </dgm:spPr>
      <dgm:t>
        <a:bodyPr/>
        <a:lstStyle/>
        <a:p>
          <a:pPr algn="l">
            <a:spcAft>
              <a:spcPts val="1800"/>
            </a:spcAft>
          </a:pPr>
          <a:r>
            <a:rPr lang="ru-RU" sz="1800" dirty="0"/>
            <a:t>Выявить наиболее вероятные патенты (компании) для </a:t>
          </a:r>
          <a:r>
            <a:rPr lang="ru-RU" sz="1800" dirty="0" smtClean="0"/>
            <a:t>покупки</a:t>
          </a:r>
          <a:endParaRPr lang="ru-RU" sz="1800" dirty="0"/>
        </a:p>
      </dgm:t>
    </dgm:pt>
    <dgm:pt modelId="{142420AC-6921-4AAB-9C34-17EDEFB934D7}" type="parTrans" cxnId="{818F254D-CC84-42F8-955F-943193CE6F91}">
      <dgm:prSet/>
      <dgm:spPr/>
      <dgm:t>
        <a:bodyPr/>
        <a:lstStyle/>
        <a:p>
          <a:endParaRPr lang="ru-RU"/>
        </a:p>
      </dgm:t>
    </dgm:pt>
    <dgm:pt modelId="{3C24A841-3959-4D05-B357-C39976030BB8}" type="sibTrans" cxnId="{818F254D-CC84-42F8-955F-943193CE6F91}">
      <dgm:prSet/>
      <dgm:spPr/>
      <dgm:t>
        <a:bodyPr/>
        <a:lstStyle/>
        <a:p>
          <a:endParaRPr lang="ru-RU"/>
        </a:p>
      </dgm:t>
    </dgm:pt>
    <dgm:pt modelId="{AE33B8EE-A3E3-4728-9E84-E752782EE87C}">
      <dgm:prSet custT="1"/>
      <dgm:spPr/>
      <dgm:t>
        <a:bodyPr/>
        <a:lstStyle/>
        <a:p>
          <a:r>
            <a:rPr lang="ru-RU" sz="1800" dirty="0"/>
            <a:t>Финансовый анализ</a:t>
          </a:r>
        </a:p>
      </dgm:t>
    </dgm:pt>
    <dgm:pt modelId="{5A547249-8B05-4163-A019-954FB416C208}" type="parTrans" cxnId="{CFA12F88-E136-402B-B82D-43628045072B}">
      <dgm:prSet/>
      <dgm:spPr/>
      <dgm:t>
        <a:bodyPr/>
        <a:lstStyle/>
        <a:p>
          <a:endParaRPr lang="ru-RU"/>
        </a:p>
      </dgm:t>
    </dgm:pt>
    <dgm:pt modelId="{B85E30BE-7A2A-49F8-B66A-6D50FB60BF1D}" type="sibTrans" cxnId="{CFA12F88-E136-402B-B82D-43628045072B}">
      <dgm:prSet/>
      <dgm:spPr/>
      <dgm:t>
        <a:bodyPr/>
        <a:lstStyle/>
        <a:p>
          <a:endParaRPr lang="ru-RU"/>
        </a:p>
      </dgm:t>
    </dgm:pt>
    <dgm:pt modelId="{39F817FB-8C50-4DE3-AC97-DBCF9CF222A8}">
      <dgm:prSet custT="1"/>
      <dgm:spPr/>
      <dgm:t>
        <a:bodyPr/>
        <a:lstStyle/>
        <a:p>
          <a:r>
            <a:rPr lang="ru-RU" sz="1800" dirty="0" smtClean="0"/>
            <a:t>Покупка</a:t>
          </a:r>
          <a:r>
            <a:rPr lang="ru-RU" sz="2000" dirty="0" smtClean="0"/>
            <a:t> </a:t>
          </a:r>
          <a:r>
            <a:rPr lang="ru-RU" sz="1800" dirty="0" smtClean="0"/>
            <a:t>патентов (компаний)</a:t>
          </a:r>
          <a:endParaRPr lang="ru-RU" sz="1800" dirty="0"/>
        </a:p>
      </dgm:t>
    </dgm:pt>
    <dgm:pt modelId="{BFB95BAD-004F-4382-A4F4-22190E8B352C}" type="parTrans" cxnId="{7063D819-5B0E-40F5-90EF-FBA2251C8A98}">
      <dgm:prSet/>
      <dgm:spPr/>
      <dgm:t>
        <a:bodyPr/>
        <a:lstStyle/>
        <a:p>
          <a:endParaRPr lang="ru-RU"/>
        </a:p>
      </dgm:t>
    </dgm:pt>
    <dgm:pt modelId="{30155ABD-DEA4-4FE0-AC5B-9F496582455F}" type="sibTrans" cxnId="{7063D819-5B0E-40F5-90EF-FBA2251C8A98}">
      <dgm:prSet/>
      <dgm:spPr/>
      <dgm:t>
        <a:bodyPr/>
        <a:lstStyle/>
        <a:p>
          <a:endParaRPr lang="ru-RU"/>
        </a:p>
      </dgm:t>
    </dgm:pt>
    <dgm:pt modelId="{CFABDFDE-8385-4FC0-855C-325B66F6AB5D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00B050"/>
          </a:contourClr>
        </a:sp3d>
      </dgm:spPr>
      <dgm:t>
        <a:bodyPr/>
        <a:lstStyle/>
        <a:p>
          <a:pPr algn="l">
            <a:spcAft>
              <a:spcPts val="600"/>
            </a:spcAft>
          </a:pPr>
          <a:r>
            <a:rPr lang="ru-RU" sz="1800" b="1" dirty="0"/>
            <a:t>- общие и целевые технологические области</a:t>
          </a:r>
          <a:r>
            <a:rPr lang="ru-RU" sz="1800" b="1" dirty="0" smtClean="0"/>
            <a:t>,</a:t>
          </a:r>
        </a:p>
        <a:p>
          <a:pPr algn="l">
            <a:spcAft>
              <a:spcPts val="600"/>
            </a:spcAft>
          </a:pPr>
          <a:r>
            <a:rPr lang="ru-RU" sz="1800" b="1" dirty="0" smtClean="0"/>
            <a:t>- </a:t>
          </a:r>
          <a:r>
            <a:rPr lang="ru-RU" sz="1800" b="1" dirty="0"/>
            <a:t>цитирование,  </a:t>
          </a:r>
          <a:endParaRPr lang="ru-RU" sz="1800" b="1" dirty="0" smtClean="0"/>
        </a:p>
        <a:p>
          <a:pPr algn="l">
            <a:spcAft>
              <a:spcPts val="600"/>
            </a:spcAft>
          </a:pPr>
          <a:r>
            <a:rPr lang="ru-RU" sz="1800" b="1" dirty="0" smtClean="0"/>
            <a:t>- </a:t>
          </a:r>
          <a:r>
            <a:rPr lang="ru-RU" sz="1800" b="1" dirty="0"/>
            <a:t>оставшаяся жизнь патентов</a:t>
          </a:r>
          <a:r>
            <a:rPr lang="ru-RU" sz="1800" b="1" dirty="0" smtClean="0"/>
            <a:t>,</a:t>
          </a:r>
        </a:p>
        <a:p>
          <a:pPr algn="l">
            <a:spcAft>
              <a:spcPts val="600"/>
            </a:spcAft>
          </a:pPr>
          <a:r>
            <a:rPr lang="ru-RU" sz="1800" b="1" dirty="0" smtClean="0"/>
            <a:t>- </a:t>
          </a:r>
          <a:r>
            <a:rPr lang="ru-RU" sz="1800" b="1" dirty="0"/>
            <a:t>страновой охват.</a:t>
          </a:r>
        </a:p>
      </dgm:t>
    </dgm:pt>
    <dgm:pt modelId="{D30D7D8C-77CA-4766-BF20-E053B1BFA41E}" type="parTrans" cxnId="{72BD1243-E960-42A9-BD83-F49A4D1BF298}">
      <dgm:prSet/>
      <dgm:spPr/>
      <dgm:t>
        <a:bodyPr/>
        <a:lstStyle/>
        <a:p>
          <a:endParaRPr lang="ru-RU"/>
        </a:p>
      </dgm:t>
    </dgm:pt>
    <dgm:pt modelId="{4F961825-045D-40BE-B7D2-D2B627C1B539}" type="sibTrans" cxnId="{72BD1243-E960-42A9-BD83-F49A4D1BF298}">
      <dgm:prSet/>
      <dgm:spPr/>
      <dgm:t>
        <a:bodyPr/>
        <a:lstStyle/>
        <a:p>
          <a:endParaRPr lang="ru-RU"/>
        </a:p>
      </dgm:t>
    </dgm:pt>
    <dgm:pt modelId="{1FDE7E29-F3FA-44D2-BFB0-34289020814C}">
      <dgm:prSet/>
      <dgm:spPr/>
      <dgm:t>
        <a:bodyPr/>
        <a:lstStyle/>
        <a:p>
          <a:endParaRPr lang="ru-RU"/>
        </a:p>
      </dgm:t>
    </dgm:pt>
    <dgm:pt modelId="{0C033FD9-A941-4C4E-96C8-AD83BB5A1C73}" type="parTrans" cxnId="{7704EAE9-EAEE-4D91-BCBE-F2F19D4E23F6}">
      <dgm:prSet/>
      <dgm:spPr/>
      <dgm:t>
        <a:bodyPr/>
        <a:lstStyle/>
        <a:p>
          <a:endParaRPr lang="ru-RU"/>
        </a:p>
      </dgm:t>
    </dgm:pt>
    <dgm:pt modelId="{B19D9FF5-F177-47DF-A60A-E19B49884637}" type="sibTrans" cxnId="{7704EAE9-EAEE-4D91-BCBE-F2F19D4E23F6}">
      <dgm:prSet/>
      <dgm:spPr/>
      <dgm:t>
        <a:bodyPr/>
        <a:lstStyle/>
        <a:p>
          <a:endParaRPr lang="ru-RU"/>
        </a:p>
      </dgm:t>
    </dgm:pt>
    <dgm:pt modelId="{A669D21C-543F-4576-9A9A-BB0715DFDDDA}">
      <dgm:prSet/>
      <dgm:spPr/>
      <dgm:t>
        <a:bodyPr/>
        <a:lstStyle/>
        <a:p>
          <a:endParaRPr lang="ru-RU"/>
        </a:p>
      </dgm:t>
    </dgm:pt>
    <dgm:pt modelId="{054B8399-3E97-473E-B587-FFDC7DCCDC90}" type="parTrans" cxnId="{3AFD338D-18E2-48FA-971A-D23D807F277C}">
      <dgm:prSet/>
      <dgm:spPr/>
      <dgm:t>
        <a:bodyPr/>
        <a:lstStyle/>
        <a:p>
          <a:endParaRPr lang="ru-RU"/>
        </a:p>
      </dgm:t>
    </dgm:pt>
    <dgm:pt modelId="{6A40889A-48FD-46C4-A7B1-7EB4DAA0F235}" type="sibTrans" cxnId="{3AFD338D-18E2-48FA-971A-D23D807F277C}">
      <dgm:prSet/>
      <dgm:spPr/>
      <dgm:t>
        <a:bodyPr/>
        <a:lstStyle/>
        <a:p>
          <a:endParaRPr lang="ru-RU"/>
        </a:p>
      </dgm:t>
    </dgm:pt>
    <dgm:pt modelId="{DE325115-AA65-416A-BE60-AFC64AF5686B}">
      <dgm:prSet/>
      <dgm:spPr/>
      <dgm:t>
        <a:bodyPr/>
        <a:lstStyle/>
        <a:p>
          <a:endParaRPr lang="ru-RU"/>
        </a:p>
      </dgm:t>
    </dgm:pt>
    <dgm:pt modelId="{1C9DBFAF-703A-4C93-BBDE-0C9CB8542E9B}" type="parTrans" cxnId="{5601FEC8-EBCD-4823-B568-F3499B27C357}">
      <dgm:prSet/>
      <dgm:spPr/>
      <dgm:t>
        <a:bodyPr/>
        <a:lstStyle/>
        <a:p>
          <a:endParaRPr lang="ru-RU"/>
        </a:p>
      </dgm:t>
    </dgm:pt>
    <dgm:pt modelId="{6E546400-7E5C-48D0-A9AC-C8543674B784}" type="sibTrans" cxnId="{5601FEC8-EBCD-4823-B568-F3499B27C357}">
      <dgm:prSet/>
      <dgm:spPr/>
      <dgm:t>
        <a:bodyPr/>
        <a:lstStyle/>
        <a:p>
          <a:endParaRPr lang="ru-RU"/>
        </a:p>
      </dgm:t>
    </dgm:pt>
    <dgm:pt modelId="{6E764EFE-9A1D-4E34-AC26-6D79080B5C32}" type="pres">
      <dgm:prSet presAssocID="{79C064B6-FBB1-4F92-A5E8-560D5C73F8B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FC5B50-0D15-4FC2-808F-867BF4933E64}" type="pres">
      <dgm:prSet presAssocID="{1967F548-CFCA-4C05-A70F-DB3892D63918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A125E-5DEC-4CB9-9DE1-CC4ADD33BBC6}" type="pres">
      <dgm:prSet presAssocID="{1967F548-CFCA-4C05-A70F-DB3892D63918}" presName="childText1" presStyleLbl="solidAlignAcc1" presStyleIdx="0" presStyleCnt="3" custScaleY="61326" custLinFactNeighborX="-596" custLinFactNeighborY="-202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B4B3F-B9B2-447C-AA67-BDE5FE649F67}" type="pres">
      <dgm:prSet presAssocID="{D56F256D-23FA-47AB-B26D-7FEC0B94B14F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836B1-2929-4500-9D41-D5A203CF43F0}" type="pres">
      <dgm:prSet presAssocID="{D56F256D-23FA-47AB-B26D-7FEC0B94B14F}" presName="childText2" presStyleLbl="solidAlignAcc1" presStyleIdx="1" presStyleCnt="3" custScaleY="43634" custLinFactNeighborX="-362" custLinFactNeighborY="-29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36862-E26C-401C-B850-5E0AF40AD792}" type="pres">
      <dgm:prSet presAssocID="{01C50157-8225-48DC-A797-00FED3E8B315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72BD9-884B-4157-ABCA-B97011A9057D}" type="pres">
      <dgm:prSet presAssocID="{01C50157-8225-48DC-A797-00FED3E8B315}" presName="childText3" presStyleLbl="solidAlignAcc1" presStyleIdx="2" presStyleCnt="3" custScaleX="122548" custScaleY="125195" custLinFactNeighborX="12265" custLinFactNeighborY="5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5D7C9-3F42-4D27-A984-5BDCEAF444C1}" type="pres">
      <dgm:prSet presAssocID="{AE33B8EE-A3E3-4728-9E84-E752782EE87C}" presName="parentText4" presStyleLbl="node1" presStyleIdx="3" presStyleCnt="5" custScaleX="89222" custLinFactNeighborX="5013" custLinFactNeighborY="-113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8E770-3496-458C-AF93-5F169D7D2D14}" type="pres">
      <dgm:prSet presAssocID="{39F817FB-8C50-4DE3-AC97-DBCF9CF222A8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17194-A994-42C3-A2A0-C2498199CBCD}" type="presOf" srcId="{AE33B8EE-A3E3-4728-9E84-E752782EE87C}" destId="{C0A5D7C9-3F42-4D27-A984-5BDCEAF444C1}" srcOrd="0" destOrd="0" presId="urn:microsoft.com/office/officeart/2009/3/layout/IncreasingArrowsProcess"/>
    <dgm:cxn modelId="{8972E69A-D783-4286-A3A4-A5A6C0FDB498}" type="presOf" srcId="{01C50157-8225-48DC-A797-00FED3E8B315}" destId="{58536862-E26C-401C-B850-5E0AF40AD792}" srcOrd="0" destOrd="0" presId="urn:microsoft.com/office/officeart/2009/3/layout/IncreasingArrowsProcess"/>
    <dgm:cxn modelId="{72BD1243-E960-42A9-BD83-F49A4D1BF298}" srcId="{01C50157-8225-48DC-A797-00FED3E8B315}" destId="{CFABDFDE-8385-4FC0-855C-325B66F6AB5D}" srcOrd="1" destOrd="0" parTransId="{D30D7D8C-77CA-4766-BF20-E053B1BFA41E}" sibTransId="{4F961825-045D-40BE-B7D2-D2B627C1B539}"/>
    <dgm:cxn modelId="{614D812E-25AA-4ACE-A27B-2208AA2A18E2}" type="presOf" srcId="{1967F548-CFCA-4C05-A70F-DB3892D63918}" destId="{56FC5B50-0D15-4FC2-808F-867BF4933E64}" srcOrd="0" destOrd="0" presId="urn:microsoft.com/office/officeart/2009/3/layout/IncreasingArrowsProcess"/>
    <dgm:cxn modelId="{8F1E2D5C-05B2-4F96-B817-B45FCC72A950}" type="presOf" srcId="{11100277-7918-44F4-9DD1-F9874DD866F7}" destId="{E4272BD9-884B-4157-ABCA-B97011A9057D}" srcOrd="0" destOrd="0" presId="urn:microsoft.com/office/officeart/2009/3/layout/IncreasingArrowsProcess"/>
    <dgm:cxn modelId="{EEFDFD4D-FFA3-4F69-9B80-B53ADCBB8C82}" type="presOf" srcId="{122C3760-6605-42DE-B906-B7B8317043B3}" destId="{40A836B1-2929-4500-9D41-D5A203CF43F0}" srcOrd="0" destOrd="0" presId="urn:microsoft.com/office/officeart/2009/3/layout/IncreasingArrowsProcess"/>
    <dgm:cxn modelId="{818F254D-CC84-42F8-955F-943193CE6F91}" srcId="{01C50157-8225-48DC-A797-00FED3E8B315}" destId="{11100277-7918-44F4-9DD1-F9874DD866F7}" srcOrd="0" destOrd="0" parTransId="{142420AC-6921-4AAB-9C34-17EDEFB934D7}" sibTransId="{3C24A841-3959-4D05-B357-C39976030BB8}"/>
    <dgm:cxn modelId="{1D26FB7D-1ED5-43B3-939F-12320EFA24EE}" type="presOf" srcId="{CFABDFDE-8385-4FC0-855C-325B66F6AB5D}" destId="{E4272BD9-884B-4157-ABCA-B97011A9057D}" srcOrd="0" destOrd="1" presId="urn:microsoft.com/office/officeart/2009/3/layout/IncreasingArrowsProcess"/>
    <dgm:cxn modelId="{CFA12F88-E136-402B-B82D-43628045072B}" srcId="{79C064B6-FBB1-4F92-A5E8-560D5C73F8BB}" destId="{AE33B8EE-A3E3-4728-9E84-E752782EE87C}" srcOrd="3" destOrd="0" parTransId="{5A547249-8B05-4163-A019-954FB416C208}" sibTransId="{B85E30BE-7A2A-49F8-B66A-6D50FB60BF1D}"/>
    <dgm:cxn modelId="{3AFD338D-18E2-48FA-971A-D23D807F277C}" srcId="{79C064B6-FBB1-4F92-A5E8-560D5C73F8BB}" destId="{A669D21C-543F-4576-9A9A-BB0715DFDDDA}" srcOrd="6" destOrd="0" parTransId="{054B8399-3E97-473E-B587-FFDC7DCCDC90}" sibTransId="{6A40889A-48FD-46C4-A7B1-7EB4DAA0F235}"/>
    <dgm:cxn modelId="{D7654DA5-7C42-4B0B-AB7A-DF5181BA87B8}" srcId="{79C064B6-FBB1-4F92-A5E8-560D5C73F8BB}" destId="{01C50157-8225-48DC-A797-00FED3E8B315}" srcOrd="2" destOrd="0" parTransId="{0F78A2BC-C5D0-4C79-ADAF-3A0D1949F910}" sibTransId="{B8908A97-D024-462D-8EFB-E41382488CDE}"/>
    <dgm:cxn modelId="{1922473E-E932-4BB2-BCCD-CB2174A9973D}" srcId="{D56F256D-23FA-47AB-B26D-7FEC0B94B14F}" destId="{122C3760-6605-42DE-B906-B7B8317043B3}" srcOrd="0" destOrd="0" parTransId="{B0DED48E-EAC1-43D2-9D61-8EBAFED249F3}" sibTransId="{AC5E2B83-9BBB-49A1-A5D1-D51118BC99C8}"/>
    <dgm:cxn modelId="{52D78DC2-C0EE-4310-AD40-3682CE71664A}" type="presOf" srcId="{39F817FB-8C50-4DE3-AC97-DBCF9CF222A8}" destId="{4EB8E770-3496-458C-AF93-5F169D7D2D14}" srcOrd="0" destOrd="0" presId="urn:microsoft.com/office/officeart/2009/3/layout/IncreasingArrowsProcess"/>
    <dgm:cxn modelId="{F98E608F-32DD-4659-82ED-1ADD599A2B84}" srcId="{79C064B6-FBB1-4F92-A5E8-560D5C73F8BB}" destId="{D56F256D-23FA-47AB-B26D-7FEC0B94B14F}" srcOrd="1" destOrd="0" parTransId="{8D7C271F-6DD9-4D76-A380-52CE1C44E485}" sibTransId="{204FEC46-019C-449F-83C3-C2C400BD084A}"/>
    <dgm:cxn modelId="{7704EAE9-EAEE-4D91-BCBE-F2F19D4E23F6}" srcId="{79C064B6-FBB1-4F92-A5E8-560D5C73F8BB}" destId="{1FDE7E29-F3FA-44D2-BFB0-34289020814C}" srcOrd="5" destOrd="0" parTransId="{0C033FD9-A941-4C4E-96C8-AD83BB5A1C73}" sibTransId="{B19D9FF5-F177-47DF-A60A-E19B49884637}"/>
    <dgm:cxn modelId="{AD1A9A77-19F5-40FB-933C-2AB5BABCAD26}" type="presOf" srcId="{59DE3E1D-4CF3-4B1A-8D66-441BF6902F53}" destId="{880A125E-5DEC-4CB9-9DE1-CC4ADD33BBC6}" srcOrd="0" destOrd="0" presId="urn:microsoft.com/office/officeart/2009/3/layout/IncreasingArrowsProcess"/>
    <dgm:cxn modelId="{B8ECE0EE-206A-444A-893F-B622144704EC}" type="presOf" srcId="{D56F256D-23FA-47AB-B26D-7FEC0B94B14F}" destId="{964B4B3F-B9B2-447C-AA67-BDE5FE649F67}" srcOrd="0" destOrd="0" presId="urn:microsoft.com/office/officeart/2009/3/layout/IncreasingArrowsProcess"/>
    <dgm:cxn modelId="{7063D819-5B0E-40F5-90EF-FBA2251C8A98}" srcId="{79C064B6-FBB1-4F92-A5E8-560D5C73F8BB}" destId="{39F817FB-8C50-4DE3-AC97-DBCF9CF222A8}" srcOrd="4" destOrd="0" parTransId="{BFB95BAD-004F-4382-A4F4-22190E8B352C}" sibTransId="{30155ABD-DEA4-4FE0-AC5B-9F496582455F}"/>
    <dgm:cxn modelId="{5601FEC8-EBCD-4823-B568-F3499B27C357}" srcId="{79C064B6-FBB1-4F92-A5E8-560D5C73F8BB}" destId="{DE325115-AA65-416A-BE60-AFC64AF5686B}" srcOrd="7" destOrd="0" parTransId="{1C9DBFAF-703A-4C93-BBDE-0C9CB8542E9B}" sibTransId="{6E546400-7E5C-48D0-A9AC-C8543674B784}"/>
    <dgm:cxn modelId="{5075E69D-0A5B-42EB-B676-B52946CF0C45}" type="presOf" srcId="{79C064B6-FBB1-4F92-A5E8-560D5C73F8BB}" destId="{6E764EFE-9A1D-4E34-AC26-6D79080B5C32}" srcOrd="0" destOrd="0" presId="urn:microsoft.com/office/officeart/2009/3/layout/IncreasingArrowsProcess"/>
    <dgm:cxn modelId="{37705EDD-D387-4073-8795-C967B67A15E3}" srcId="{1967F548-CFCA-4C05-A70F-DB3892D63918}" destId="{59DE3E1D-4CF3-4B1A-8D66-441BF6902F53}" srcOrd="0" destOrd="0" parTransId="{4798AFAD-9310-49A5-A129-E7E370994EB9}" sibTransId="{C8B3B30E-FB70-4457-A03F-9061397A04DF}"/>
    <dgm:cxn modelId="{63D3CE90-9093-4685-B084-CDC510B203ED}" srcId="{79C064B6-FBB1-4F92-A5E8-560D5C73F8BB}" destId="{1967F548-CFCA-4C05-A70F-DB3892D63918}" srcOrd="0" destOrd="0" parTransId="{4F685CB7-70D3-42D3-89E4-76F8D55204A8}" sibTransId="{A446D71C-F9EE-45A5-8789-80B91FF1393B}"/>
    <dgm:cxn modelId="{047A83BD-AD58-46CE-822F-1B0C5F54B9BA}" type="presParOf" srcId="{6E764EFE-9A1D-4E34-AC26-6D79080B5C32}" destId="{56FC5B50-0D15-4FC2-808F-867BF4933E64}" srcOrd="0" destOrd="0" presId="urn:microsoft.com/office/officeart/2009/3/layout/IncreasingArrowsProcess"/>
    <dgm:cxn modelId="{F8894615-F5AB-47B5-8492-B5A299CC532C}" type="presParOf" srcId="{6E764EFE-9A1D-4E34-AC26-6D79080B5C32}" destId="{880A125E-5DEC-4CB9-9DE1-CC4ADD33BBC6}" srcOrd="1" destOrd="0" presId="urn:microsoft.com/office/officeart/2009/3/layout/IncreasingArrowsProcess"/>
    <dgm:cxn modelId="{AA11DB27-0921-4F3C-B5B9-0D057680C666}" type="presParOf" srcId="{6E764EFE-9A1D-4E34-AC26-6D79080B5C32}" destId="{964B4B3F-B9B2-447C-AA67-BDE5FE649F67}" srcOrd="2" destOrd="0" presId="urn:microsoft.com/office/officeart/2009/3/layout/IncreasingArrowsProcess"/>
    <dgm:cxn modelId="{53BB999B-420F-4C14-BB5E-F6AEE1904130}" type="presParOf" srcId="{6E764EFE-9A1D-4E34-AC26-6D79080B5C32}" destId="{40A836B1-2929-4500-9D41-D5A203CF43F0}" srcOrd="3" destOrd="0" presId="urn:microsoft.com/office/officeart/2009/3/layout/IncreasingArrowsProcess"/>
    <dgm:cxn modelId="{3311A634-44D5-4889-80E9-B57DB220380E}" type="presParOf" srcId="{6E764EFE-9A1D-4E34-AC26-6D79080B5C32}" destId="{58536862-E26C-401C-B850-5E0AF40AD792}" srcOrd="4" destOrd="0" presId="urn:microsoft.com/office/officeart/2009/3/layout/IncreasingArrowsProcess"/>
    <dgm:cxn modelId="{E7F5CC4F-4CEF-48D4-86C2-323102FBB128}" type="presParOf" srcId="{6E764EFE-9A1D-4E34-AC26-6D79080B5C32}" destId="{E4272BD9-884B-4157-ABCA-B97011A9057D}" srcOrd="5" destOrd="0" presId="urn:microsoft.com/office/officeart/2009/3/layout/IncreasingArrowsProcess"/>
    <dgm:cxn modelId="{6F6CB90B-6137-43D5-BAB0-5271DD428E58}" type="presParOf" srcId="{6E764EFE-9A1D-4E34-AC26-6D79080B5C32}" destId="{C0A5D7C9-3F42-4D27-A984-5BDCEAF444C1}" srcOrd="6" destOrd="0" presId="urn:microsoft.com/office/officeart/2009/3/layout/IncreasingArrowsProcess"/>
    <dgm:cxn modelId="{BB3AC161-21F1-49FE-B18E-8FE69241C920}" type="presParOf" srcId="{6E764EFE-9A1D-4E34-AC26-6D79080B5C32}" destId="{4EB8E770-3496-458C-AF93-5F169D7D2D1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661AD-40CB-4DBB-AF42-D89DF53C763C}">
      <dsp:nvSpPr>
        <dsp:cNvPr id="0" name=""/>
        <dsp:cNvSpPr/>
      </dsp:nvSpPr>
      <dsp:spPr>
        <a:xfrm>
          <a:off x="3277340" y="710437"/>
          <a:ext cx="4875120" cy="4875120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766A6-4EF1-4E40-B775-4F24B1BB50BA}">
      <dsp:nvSpPr>
        <dsp:cNvPr id="0" name=""/>
        <dsp:cNvSpPr/>
      </dsp:nvSpPr>
      <dsp:spPr>
        <a:xfrm>
          <a:off x="3441241" y="710437"/>
          <a:ext cx="4875120" cy="4875120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07E48-45D2-4744-9338-E7F8F089F853}">
      <dsp:nvSpPr>
        <dsp:cNvPr id="0" name=""/>
        <dsp:cNvSpPr/>
      </dsp:nvSpPr>
      <dsp:spPr>
        <a:xfrm>
          <a:off x="3441241" y="710437"/>
          <a:ext cx="4875120" cy="4875120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2C81A-B292-4407-8607-25D58163283C}">
      <dsp:nvSpPr>
        <dsp:cNvPr id="0" name=""/>
        <dsp:cNvSpPr/>
      </dsp:nvSpPr>
      <dsp:spPr>
        <a:xfrm>
          <a:off x="3441241" y="710437"/>
          <a:ext cx="4875120" cy="4875120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B144E-56F0-4B08-A72F-07C2BCC4FC83}">
      <dsp:nvSpPr>
        <dsp:cNvPr id="0" name=""/>
        <dsp:cNvSpPr/>
      </dsp:nvSpPr>
      <dsp:spPr>
        <a:xfrm>
          <a:off x="4725568" y="2037335"/>
          <a:ext cx="2306467" cy="2221324"/>
        </a:xfrm>
        <a:prstGeom prst="ellipse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Высокое качество аналитических продуктов ФИПС</a:t>
          </a:r>
          <a:endParaRPr lang="ru-RU" sz="1800" kern="1200" dirty="0"/>
        </a:p>
      </dsp:txBody>
      <dsp:txXfrm>
        <a:off x="5063342" y="2362640"/>
        <a:ext cx="1630919" cy="1570714"/>
      </dsp:txXfrm>
    </dsp:sp>
    <dsp:sp modelId="{E08C829D-8036-4BDA-B8C3-B901A2046AB9}">
      <dsp:nvSpPr>
        <dsp:cNvPr id="0" name=""/>
        <dsp:cNvSpPr/>
      </dsp:nvSpPr>
      <dsp:spPr>
        <a:xfrm>
          <a:off x="4470111" y="-239350"/>
          <a:ext cx="2817381" cy="20125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Уникальная экспертная инфраструктура</a:t>
          </a:r>
          <a:endParaRPr lang="ru-RU" sz="1600" kern="1200" dirty="0"/>
        </a:p>
      </dsp:txBody>
      <dsp:txXfrm>
        <a:off x="4882707" y="55387"/>
        <a:ext cx="1992189" cy="1423116"/>
      </dsp:txXfrm>
    </dsp:sp>
    <dsp:sp modelId="{4D59A49F-D7C1-4631-899C-028F1FAEC621}">
      <dsp:nvSpPr>
        <dsp:cNvPr id="0" name=""/>
        <dsp:cNvSpPr/>
      </dsp:nvSpPr>
      <dsp:spPr>
        <a:xfrm>
          <a:off x="7131998" y="2070244"/>
          <a:ext cx="2255713" cy="21555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Уникальный набор инструментов (собственные и покупные)</a:t>
          </a:r>
          <a:endParaRPr lang="ru-RU" sz="1600" kern="1200" dirty="0"/>
        </a:p>
      </dsp:txBody>
      <dsp:txXfrm>
        <a:off x="7462340" y="2385911"/>
        <a:ext cx="1595029" cy="1524173"/>
      </dsp:txXfrm>
    </dsp:sp>
    <dsp:sp modelId="{CAAFC46E-753D-426E-A8D8-AD33225A4A5E}">
      <dsp:nvSpPr>
        <dsp:cNvPr id="0" name=""/>
        <dsp:cNvSpPr/>
      </dsp:nvSpPr>
      <dsp:spPr>
        <a:xfrm>
          <a:off x="4377745" y="4482603"/>
          <a:ext cx="3002113" cy="20928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Уникальный информационный фонд</a:t>
          </a:r>
          <a:endParaRPr lang="ru-RU" sz="1600" kern="1200" dirty="0"/>
        </a:p>
      </dsp:txBody>
      <dsp:txXfrm>
        <a:off x="4817394" y="4789100"/>
        <a:ext cx="2122815" cy="1479899"/>
      </dsp:txXfrm>
    </dsp:sp>
    <dsp:sp modelId="{C7832D14-C3E9-4DC8-97E9-B21CED66472B}">
      <dsp:nvSpPr>
        <dsp:cNvPr id="0" name=""/>
        <dsp:cNvSpPr/>
      </dsp:nvSpPr>
      <dsp:spPr>
        <a:xfrm>
          <a:off x="2387543" y="2133964"/>
          <a:ext cx="2220412" cy="20280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Уникальные специалисты по патентной аналитике</a:t>
          </a:r>
          <a:endParaRPr lang="ru-RU" sz="1600" kern="1200" dirty="0"/>
        </a:p>
      </dsp:txBody>
      <dsp:txXfrm>
        <a:off x="2712715" y="2430968"/>
        <a:ext cx="1570068" cy="1434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0044-6294-4CC3-8898-D8080D660F84}">
      <dsp:nvSpPr>
        <dsp:cNvPr id="0" name=""/>
        <dsp:cNvSpPr/>
      </dsp:nvSpPr>
      <dsp:spPr>
        <a:xfrm>
          <a:off x="4572621" y="1707674"/>
          <a:ext cx="2130290" cy="21305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B04EC5-8571-4BB5-85DA-0CFC3EF3F755}">
      <dsp:nvSpPr>
        <dsp:cNvPr id="0" name=""/>
        <dsp:cNvSpPr/>
      </dsp:nvSpPr>
      <dsp:spPr>
        <a:xfrm>
          <a:off x="4044419" y="-44772"/>
          <a:ext cx="3186694" cy="14853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Тренды</a:t>
          </a:r>
          <a:endParaRPr lang="en-US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расширение патентных семейств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пики приоритетов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новые области применения технологий</a:t>
          </a:r>
          <a:endParaRPr lang="en-GB" sz="1600" kern="1200" dirty="0"/>
        </a:p>
      </dsp:txBody>
      <dsp:txXfrm>
        <a:off x="4044419" y="-44772"/>
        <a:ext cx="3186694" cy="1485377"/>
      </dsp:txXfrm>
    </dsp:sp>
    <dsp:sp modelId="{1CFABA37-69C4-4B1F-836F-A2E17ED3A801}">
      <dsp:nvSpPr>
        <dsp:cNvPr id="0" name=""/>
        <dsp:cNvSpPr/>
      </dsp:nvSpPr>
      <dsp:spPr>
        <a:xfrm>
          <a:off x="5197507" y="2008120"/>
          <a:ext cx="2130290" cy="21305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296E3A-6542-4BCB-B7AD-31660EEA02C7}">
      <dsp:nvSpPr>
        <dsp:cNvPr id="0" name=""/>
        <dsp:cNvSpPr/>
      </dsp:nvSpPr>
      <dsp:spPr>
        <a:xfrm>
          <a:off x="7547530" y="930194"/>
          <a:ext cx="3686526" cy="14369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Технический анализ</a:t>
          </a:r>
          <a:endParaRPr lang="en-GB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альбомы тепловых карт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анализ технических решений в привязке к проблемам: снижение стоимости, повышение энергоэффективности и др.</a:t>
          </a:r>
          <a:endParaRPr lang="en-GB" sz="1600" kern="1200" dirty="0"/>
        </a:p>
      </dsp:txBody>
      <dsp:txXfrm>
        <a:off x="7547530" y="930194"/>
        <a:ext cx="3686526" cy="1436914"/>
      </dsp:txXfrm>
    </dsp:sp>
    <dsp:sp modelId="{0E151CE6-A581-4115-A267-683250C77986}">
      <dsp:nvSpPr>
        <dsp:cNvPr id="0" name=""/>
        <dsp:cNvSpPr/>
      </dsp:nvSpPr>
      <dsp:spPr>
        <a:xfrm>
          <a:off x="5351065" y="2684122"/>
          <a:ext cx="2130290" cy="21305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0BD805-717A-4778-A159-D35FB9890532}">
      <dsp:nvSpPr>
        <dsp:cNvPr id="0" name=""/>
        <dsp:cNvSpPr/>
      </dsp:nvSpPr>
      <dsp:spPr>
        <a:xfrm>
          <a:off x="7036157" y="2903850"/>
          <a:ext cx="4197899" cy="15348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Стратегии</a:t>
          </a:r>
          <a:endParaRPr lang="en-GB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технологическое зонирование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блокирование рынков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территориальное расширение</a:t>
          </a:r>
          <a:endParaRPr lang="en-GB" sz="1600" kern="1200"/>
        </a:p>
      </dsp:txBody>
      <dsp:txXfrm>
        <a:off x="7036157" y="2903850"/>
        <a:ext cx="4197899" cy="1534885"/>
      </dsp:txXfrm>
    </dsp:sp>
    <dsp:sp modelId="{C1077E0D-5428-4EA6-99D0-23FC0AD578CB}">
      <dsp:nvSpPr>
        <dsp:cNvPr id="0" name=""/>
        <dsp:cNvSpPr/>
      </dsp:nvSpPr>
      <dsp:spPr>
        <a:xfrm>
          <a:off x="4918794" y="3226231"/>
          <a:ext cx="2130290" cy="21305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97B461-F13C-4FBB-B503-1A8E1D7AD2A1}">
      <dsp:nvSpPr>
        <dsp:cNvPr id="0" name=""/>
        <dsp:cNvSpPr/>
      </dsp:nvSpPr>
      <dsp:spPr>
        <a:xfrm>
          <a:off x="6571363" y="5013936"/>
          <a:ext cx="4662693" cy="14042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/>
            <a:t>Субъекты</a:t>
          </a:r>
          <a:endParaRPr lang="en-GB" sz="2400" b="1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активность заявителей, патентообладателей и авторов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выявление научного потенциала организаций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вовлечение компаний в инновационную среду</a:t>
          </a:r>
          <a:endParaRPr lang="en-GB" sz="1600" kern="1200" dirty="0"/>
        </a:p>
      </dsp:txBody>
      <dsp:txXfrm>
        <a:off x="6571363" y="5013936"/>
        <a:ext cx="4662693" cy="1404257"/>
      </dsp:txXfrm>
    </dsp:sp>
    <dsp:sp modelId="{97BCF1F2-2D7D-4CBB-9C76-B32E7A29D8D5}">
      <dsp:nvSpPr>
        <dsp:cNvPr id="0" name=""/>
        <dsp:cNvSpPr/>
      </dsp:nvSpPr>
      <dsp:spPr>
        <a:xfrm>
          <a:off x="4226449" y="3226231"/>
          <a:ext cx="2130290" cy="21305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A155A4-48FB-4C64-9D08-84ACE5537692}">
      <dsp:nvSpPr>
        <dsp:cNvPr id="0" name=""/>
        <dsp:cNvSpPr/>
      </dsp:nvSpPr>
      <dsp:spPr>
        <a:xfrm>
          <a:off x="0" y="5053438"/>
          <a:ext cx="5738496" cy="14042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География</a:t>
          </a:r>
          <a:endParaRPr lang="en-GB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страны-лидеры в областях производства / потребления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плотность и динамика публикаций топ-стран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кооперационные связи между странами</a:t>
          </a:r>
          <a:endParaRPr lang="en-GB" sz="1600" kern="1200" dirty="0"/>
        </a:p>
      </dsp:txBody>
      <dsp:txXfrm>
        <a:off x="0" y="5053438"/>
        <a:ext cx="5738496" cy="1404257"/>
      </dsp:txXfrm>
    </dsp:sp>
    <dsp:sp modelId="{F047E1B2-92E8-4759-A100-1209406CEC5F}">
      <dsp:nvSpPr>
        <dsp:cNvPr id="0" name=""/>
        <dsp:cNvSpPr/>
      </dsp:nvSpPr>
      <dsp:spPr>
        <a:xfrm>
          <a:off x="3794178" y="2684122"/>
          <a:ext cx="2130290" cy="21305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E96F15-EE28-4B5B-916A-7F102222BC32}">
      <dsp:nvSpPr>
        <dsp:cNvPr id="0" name=""/>
        <dsp:cNvSpPr/>
      </dsp:nvSpPr>
      <dsp:spPr>
        <a:xfrm>
          <a:off x="0" y="2469308"/>
          <a:ext cx="4280854" cy="15348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Цитирование</a:t>
          </a:r>
          <a:endParaRPr lang="en-GB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выявление базовых патентов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анализ кооперации между компаниями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наиболее значимые патенты</a:t>
          </a:r>
          <a:endParaRPr lang="en-GB" sz="1600" kern="1200" dirty="0"/>
        </a:p>
      </dsp:txBody>
      <dsp:txXfrm>
        <a:off x="0" y="2469308"/>
        <a:ext cx="4280854" cy="1534885"/>
      </dsp:txXfrm>
    </dsp:sp>
    <dsp:sp modelId="{2DE199AC-E7B4-498E-9FCD-775B0E227A50}">
      <dsp:nvSpPr>
        <dsp:cNvPr id="0" name=""/>
        <dsp:cNvSpPr/>
      </dsp:nvSpPr>
      <dsp:spPr>
        <a:xfrm>
          <a:off x="3947736" y="2008120"/>
          <a:ext cx="2130290" cy="21305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679E7D-85EB-46BB-928F-0CA1DC0D71E1}">
      <dsp:nvSpPr>
        <dsp:cNvPr id="0" name=""/>
        <dsp:cNvSpPr/>
      </dsp:nvSpPr>
      <dsp:spPr>
        <a:xfrm>
          <a:off x="534141" y="416641"/>
          <a:ext cx="3203800" cy="14369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Правовые события</a:t>
          </a:r>
          <a:endParaRPr lang="en-GB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правовой статус патентов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лицензирование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передача прав</a:t>
          </a:r>
          <a:endParaRPr lang="en-GB" sz="1600" kern="1200" dirty="0"/>
        </a:p>
      </dsp:txBody>
      <dsp:txXfrm>
        <a:off x="534141" y="416641"/>
        <a:ext cx="3203800" cy="1436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C5B50-0D15-4FC2-808F-867BF4933E64}">
      <dsp:nvSpPr>
        <dsp:cNvPr id="0" name=""/>
        <dsp:cNvSpPr/>
      </dsp:nvSpPr>
      <dsp:spPr>
        <a:xfrm>
          <a:off x="151707" y="286289"/>
          <a:ext cx="11223422" cy="16322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5911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/>
            <a:t>Определение целевых технологических областей и сегментов рынка</a:t>
          </a:r>
          <a:endParaRPr lang="ru-RU" sz="1800" kern="1200" dirty="0"/>
        </a:p>
      </dsp:txBody>
      <dsp:txXfrm>
        <a:off x="151707" y="694339"/>
        <a:ext cx="10815372" cy="816100"/>
      </dsp:txXfrm>
    </dsp:sp>
    <dsp:sp modelId="{880A125E-5DEC-4CB9-9DE1-CC4ADD33BBC6}">
      <dsp:nvSpPr>
        <dsp:cNvPr id="0" name=""/>
        <dsp:cNvSpPr/>
      </dsp:nvSpPr>
      <dsp:spPr>
        <a:xfrm>
          <a:off x="139344" y="1516891"/>
          <a:ext cx="2074312" cy="18379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Купить патенты  (компании), отвечающие стратегическим интересам компании</a:t>
          </a:r>
        </a:p>
      </dsp:txBody>
      <dsp:txXfrm>
        <a:off x="139344" y="1516891"/>
        <a:ext cx="2074312" cy="1837928"/>
      </dsp:txXfrm>
    </dsp:sp>
    <dsp:sp modelId="{964B4B3F-B9B2-447C-AA67-BDE5FE649F67}">
      <dsp:nvSpPr>
        <dsp:cNvPr id="0" name=""/>
        <dsp:cNvSpPr/>
      </dsp:nvSpPr>
      <dsp:spPr>
        <a:xfrm>
          <a:off x="2225795" y="830566"/>
          <a:ext cx="9149333" cy="16322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42183"/>
            <a:satOff val="-6378"/>
            <a:lumOff val="181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5911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Разработка поисковой стратегии патентов</a:t>
          </a:r>
        </a:p>
      </dsp:txBody>
      <dsp:txXfrm>
        <a:off x="2225795" y="1238616"/>
        <a:ext cx="8741283" cy="816100"/>
      </dsp:txXfrm>
    </dsp:sp>
    <dsp:sp modelId="{40A836B1-2929-4500-9D41-D5A203CF43F0}">
      <dsp:nvSpPr>
        <dsp:cNvPr id="0" name=""/>
        <dsp:cNvSpPr/>
      </dsp:nvSpPr>
      <dsp:spPr>
        <a:xfrm>
          <a:off x="2218286" y="2049179"/>
          <a:ext cx="2074312" cy="13077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Получить список наиболее релевантных патентов</a:t>
          </a:r>
        </a:p>
      </dsp:txBody>
      <dsp:txXfrm>
        <a:off x="2218286" y="2049179"/>
        <a:ext cx="2074312" cy="1307702"/>
      </dsp:txXfrm>
    </dsp:sp>
    <dsp:sp modelId="{58536862-E26C-401C-B850-5E0AF40AD792}">
      <dsp:nvSpPr>
        <dsp:cNvPr id="0" name=""/>
        <dsp:cNvSpPr/>
      </dsp:nvSpPr>
      <dsp:spPr>
        <a:xfrm>
          <a:off x="4299884" y="1374842"/>
          <a:ext cx="7075245" cy="1632200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5911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Патентный анализ</a:t>
          </a:r>
          <a:r>
            <a:rPr lang="ru-RU" sz="1800" b="1" kern="1200" dirty="0"/>
            <a:t>.</a:t>
          </a:r>
          <a:endParaRPr lang="ru-RU" sz="1800" kern="1200" dirty="0"/>
        </a:p>
      </dsp:txBody>
      <dsp:txXfrm>
        <a:off x="4299884" y="1782892"/>
        <a:ext cx="6667195" cy="816100"/>
      </dsp:txXfrm>
    </dsp:sp>
    <dsp:sp modelId="{E4272BD9-884B-4157-ABCA-B97011A9057D}">
      <dsp:nvSpPr>
        <dsp:cNvPr id="0" name=""/>
        <dsp:cNvSpPr/>
      </dsp:nvSpPr>
      <dsp:spPr>
        <a:xfrm>
          <a:off x="4320440" y="2420095"/>
          <a:ext cx="2542028" cy="3752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00B05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ru-RU" sz="1800" kern="1200" dirty="0"/>
            <a:t>Выявить наиболее вероятные патенты (компании) для </a:t>
          </a:r>
          <a:r>
            <a:rPr lang="ru-RU" sz="1800" kern="1200" dirty="0" smtClean="0"/>
            <a:t>покупки</a:t>
          </a: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/>
            <a:t>- общие и целевые технологические области</a:t>
          </a:r>
          <a:r>
            <a:rPr lang="ru-RU" sz="1800" b="1" kern="1200" dirty="0" smtClean="0"/>
            <a:t>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/>
            <a:t>- </a:t>
          </a:r>
          <a:r>
            <a:rPr lang="ru-RU" sz="1800" b="1" kern="1200" dirty="0"/>
            <a:t>цитирование,  </a:t>
          </a:r>
          <a:endParaRPr lang="ru-RU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/>
            <a:t>- </a:t>
          </a:r>
          <a:r>
            <a:rPr lang="ru-RU" sz="1800" b="1" kern="1200" dirty="0"/>
            <a:t>оставшаяся жизнь патентов</a:t>
          </a:r>
          <a:r>
            <a:rPr lang="ru-RU" sz="1800" b="1" kern="1200" dirty="0" smtClean="0"/>
            <a:t>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/>
            <a:t>- </a:t>
          </a:r>
          <a:r>
            <a:rPr lang="ru-RU" sz="1800" b="1" kern="1200" dirty="0"/>
            <a:t>страновой охват.</a:t>
          </a:r>
        </a:p>
      </dsp:txBody>
      <dsp:txXfrm>
        <a:off x="4320440" y="2420095"/>
        <a:ext cx="2542028" cy="3752071"/>
      </dsp:txXfrm>
    </dsp:sp>
    <dsp:sp modelId="{C0A5D7C9-3F42-4D27-A984-5BDCEAF444C1}">
      <dsp:nvSpPr>
        <dsp:cNvPr id="0" name=""/>
        <dsp:cNvSpPr/>
      </dsp:nvSpPr>
      <dsp:spPr>
        <a:xfrm>
          <a:off x="6895198" y="1900577"/>
          <a:ext cx="4461130" cy="16322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484365"/>
            <a:satOff val="-12755"/>
            <a:lumOff val="362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5911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Финансовый анализ</a:t>
          </a:r>
        </a:p>
      </dsp:txBody>
      <dsp:txXfrm>
        <a:off x="6895198" y="2308627"/>
        <a:ext cx="4053080" cy="816100"/>
      </dsp:txXfrm>
    </dsp:sp>
    <dsp:sp modelId="{4EB8E770-3496-458C-AF93-5F169D7D2D14}">
      <dsp:nvSpPr>
        <dsp:cNvPr id="0" name=""/>
        <dsp:cNvSpPr/>
      </dsp:nvSpPr>
      <dsp:spPr>
        <a:xfrm>
          <a:off x="8449183" y="2463395"/>
          <a:ext cx="2925946" cy="16322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42183"/>
            <a:satOff val="-6378"/>
            <a:lumOff val="181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5911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Покупка</a:t>
          </a:r>
          <a:r>
            <a:rPr lang="ru-RU" sz="2000" kern="1200" dirty="0" smtClean="0"/>
            <a:t> </a:t>
          </a:r>
          <a:r>
            <a:rPr lang="ru-RU" sz="1800" kern="1200" dirty="0" smtClean="0"/>
            <a:t>патентов (компаний)</a:t>
          </a:r>
          <a:endParaRPr lang="ru-RU" sz="1800" kern="1200" dirty="0"/>
        </a:p>
      </dsp:txBody>
      <dsp:txXfrm>
        <a:off x="8449183" y="2871445"/>
        <a:ext cx="2517896" cy="816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F88A60E-8165-477C-A381-830F4BD70FE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D8F8929E-9040-400E-84EB-A586AF102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62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A6FDEC31-B5EF-4607-8690-E74E57ED8DFF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9CA76712-6EC4-4E4D-8243-F63A2550E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3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0A6A7-2FD2-4C8A-8EF0-A6CDC51894D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freepatentsonline.com/y2015/0225049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freepatentsonline.com/y2015/0241221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hyperlink" Target="mailto:pmo@rupto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patentsonline.com/9092866.htm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wipo.int/patentscope/en/programs/patent_landscap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235014" y="5355654"/>
            <a:ext cx="6793694" cy="1097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Лаенко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Андрей Викторович</a:t>
            </a:r>
            <a:endParaRPr lang="ru-RU" baseline="30000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Заместитель руководителя проектного офиса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Федерального института промышленной собственности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75765" y="2931795"/>
            <a:ext cx="10533305" cy="756768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«О способах и возможностях анализа патентной информации в целях повышения эффективности деятельности предприятий ОПК»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0720" y="4388053"/>
            <a:ext cx="5573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Экспертно-аналитическая поддержка процессов технологического развития России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563" y="-167951"/>
            <a:ext cx="3424335" cy="181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10301" y="664979"/>
            <a:ext cx="10630289" cy="643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R&amp;D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Антураж. Операционный уровень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C912040-05DC-4C29-9F03-2C0AEEE82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4469"/>
              </p:ext>
            </p:extLst>
          </p:nvPr>
        </p:nvGraphicFramePr>
        <p:xfrm>
          <a:off x="1417319" y="1428326"/>
          <a:ext cx="9984106" cy="5303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06191">
                  <a:extLst>
                    <a:ext uri="{9D8B030D-6E8A-4147-A177-3AD203B41FA5}">
                      <a16:colId xmlns:a16="http://schemas.microsoft.com/office/drawing/2014/main" val="193738894"/>
                    </a:ext>
                  </a:extLst>
                </a:gridCol>
                <a:gridCol w="6177915">
                  <a:extLst>
                    <a:ext uri="{9D8B030D-6E8A-4147-A177-3AD203B41FA5}">
                      <a16:colId xmlns:a16="http://schemas.microsoft.com/office/drawing/2014/main" val="272328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Предметная область в целом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Заявленный НИОКР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9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Устройства для нейтрализации подводных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dirty="0">
                          <a:effectLst/>
                          <a:hlinkClick r:id="rId2"/>
                        </a:rPr>
                        <a:t>Заявка на патент США № 20150225049</a:t>
                      </a:r>
                      <a:r>
                        <a:rPr lang="ru-RU" sz="2400" kern="1200" dirty="0">
                          <a:effectLst/>
                        </a:rPr>
                        <a:t> </a:t>
                      </a:r>
                    </a:p>
                    <a:p>
                      <a:r>
                        <a:rPr lang="ru-RU" sz="2400" kern="1200" dirty="0">
                          <a:effectLst/>
                        </a:rPr>
                        <a:t> « Аппарат и метод нейтрализации подводных мин»</a:t>
                      </a:r>
                    </a:p>
                    <a:p>
                      <a:endParaRPr lang="ru-RU" sz="2400" kern="1200" dirty="0">
                        <a:effectLst/>
                      </a:endParaRPr>
                    </a:p>
                    <a:p>
                      <a:endParaRPr lang="ru-RU" sz="2400" kern="1200" dirty="0">
                        <a:effectLst/>
                      </a:endParaRPr>
                    </a:p>
                    <a:p>
                      <a:endParaRPr lang="ru-RU" sz="2400" kern="1200" dirty="0">
                        <a:effectLst/>
                      </a:endParaRPr>
                    </a:p>
                    <a:p>
                      <a:endParaRPr lang="ru-RU" sz="2400" kern="1200" dirty="0">
                        <a:effectLst/>
                      </a:endParaRPr>
                    </a:p>
                    <a:p>
                      <a:endParaRPr lang="ru-RU" sz="2400" kern="1200" dirty="0">
                        <a:effectLst/>
                      </a:endParaRPr>
                    </a:p>
                    <a:p>
                      <a:endParaRPr lang="ru-RU" sz="2400" kern="1200" dirty="0">
                        <a:effectLst/>
                      </a:endParaRPr>
                    </a:p>
                    <a:p>
                      <a:endParaRPr lang="ru-RU" sz="2400" kern="1200" dirty="0">
                        <a:effectLst/>
                      </a:endParaRPr>
                    </a:p>
                    <a:p>
                      <a:endParaRPr lang="ru-RU" sz="2400" kern="1200" dirty="0">
                        <a:effectLst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62534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56074-E411-42C1-AC2B-6A044B1FA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274" y="3609995"/>
            <a:ext cx="4135726" cy="289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0240" y="329899"/>
            <a:ext cx="10088880" cy="128089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Технический анализ НИОКР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на 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основании анализа патентных документов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1668779"/>
            <a:ext cx="7498017" cy="5007767"/>
          </a:xfrm>
        </p:spPr>
      </p:pic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AD8A83D2-5D01-44A6-B47C-0615293E0A60}"/>
              </a:ext>
            </a:extLst>
          </p:cNvPr>
          <p:cNvSpPr/>
          <p:nvPr/>
        </p:nvSpPr>
        <p:spPr>
          <a:xfrm>
            <a:off x="8081010" y="3348990"/>
            <a:ext cx="497205" cy="124015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7809E2A-D446-4BE0-9866-4C23BDE97AC3}"/>
              </a:ext>
            </a:extLst>
          </p:cNvPr>
          <p:cNvSpPr/>
          <p:nvPr/>
        </p:nvSpPr>
        <p:spPr>
          <a:xfrm>
            <a:off x="8677274" y="3417569"/>
            <a:ext cx="3095625" cy="110299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Тактико-технические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3886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6221" y="634699"/>
            <a:ext cx="10088880" cy="128089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Актуальность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21" y="1275144"/>
            <a:ext cx="8889399" cy="5441152"/>
          </a:xfrm>
        </p:spPr>
      </p:pic>
    </p:spTree>
    <p:extLst>
      <p:ext uri="{BB962C8B-B14F-4D97-AF65-F5344CB8AC3E}">
        <p14:creationId xmlns:p14="http://schemas.microsoft.com/office/powerpoint/2010/main" val="9376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0240" y="339135"/>
            <a:ext cx="9584372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Актуальность. </a:t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Динамика мирового развития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64041" y="4715404"/>
            <a:ext cx="3125788" cy="14720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Доля публикаций по специфике НИОКР в общем объеме публикаций в предметной области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1" y="1601452"/>
            <a:ext cx="8382000" cy="2854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02230" y="2133600"/>
            <a:ext cx="273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Динамика числа патентных публикаций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1" y="4465320"/>
            <a:ext cx="8382000" cy="23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7365" y="413585"/>
            <a:ext cx="10058400" cy="55675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Актуальность. Внимание к тематике НИОКР ведущих компаний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27920" y="2640389"/>
            <a:ext cx="195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Доля присутствия технологий в портфелях патентов компаний – лидеров данного технологического сегмента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5BEFE8-CBB2-465C-BB91-0F440183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30" y="1481488"/>
            <a:ext cx="8868830" cy="53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17766" y="645459"/>
            <a:ext cx="5143889" cy="643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Эффекты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0756" y="1472891"/>
            <a:ext cx="11666443" cy="5643405"/>
          </a:xfrm>
        </p:spPr>
        <p:txBody>
          <a:bodyPr>
            <a:noAutofit/>
          </a:bodyPr>
          <a:lstStyle/>
          <a:p>
            <a:pPr lvl="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/>
                </a:solidFill>
              </a:rPr>
              <a:t>поддержка процессов формирования комплексных научно-технических программ</a:t>
            </a:r>
          </a:p>
          <a:p>
            <a:pPr lvl="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/>
                </a:solidFill>
              </a:rPr>
              <a:t>повышение качества экспертно-аналитической поддержки оценки тематик перспективных НИОКР и инициативных проектов</a:t>
            </a:r>
          </a:p>
          <a:p>
            <a:pPr lvl="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/>
                </a:solidFill>
              </a:rPr>
              <a:t>всесторонняя оценка перспективных технологий по целому ряду показателей, характеризующих новизну, потенциал коммерциализации, возможность правовой охраны и использования результатов</a:t>
            </a:r>
          </a:p>
          <a:p>
            <a:pPr lvl="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/>
                </a:solidFill>
              </a:rPr>
              <a:t>повышение качества работы и объективности представляемых сведений организаций, готовящих заключения по комплексным программам и (или) проектам, разрабатываемых на инициативной основе</a:t>
            </a:r>
          </a:p>
          <a:p>
            <a:pPr lvl="3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/>
                </a:solidFill>
              </a:rPr>
              <a:t>возможность применения на разных стадиях оценки эффективности исследований и разработок: </a:t>
            </a:r>
            <a:r>
              <a:rPr lang="ru-RU" sz="1800" dirty="0" err="1">
                <a:solidFill>
                  <a:schemeClr val="tx1"/>
                </a:solidFill>
              </a:rPr>
              <a:t>прединвестиционные</a:t>
            </a:r>
            <a:r>
              <a:rPr lang="ru-RU" sz="1800" dirty="0">
                <a:solidFill>
                  <a:schemeClr val="tx1"/>
                </a:solidFill>
              </a:rPr>
              <a:t> исследования, формирование заявки на выполнение работ, мониторинг технико-экономических показателей инновационного продукта, формирование предложений по развитию технологического направления, использование результатов НИОКР в практической деятельности</a:t>
            </a:r>
          </a:p>
          <a:p>
            <a:pPr lvl="3"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928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0241" y="624110"/>
            <a:ext cx="9584372" cy="73241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Не только продукция военного назначения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15910C4-E72A-4C2C-A8C4-A1800FFD3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081935"/>
              </p:ext>
            </p:extLst>
          </p:nvPr>
        </p:nvGraphicFramePr>
        <p:xfrm>
          <a:off x="186146" y="1253656"/>
          <a:ext cx="12005854" cy="5470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04">
                  <a:extLst>
                    <a:ext uri="{9D8B030D-6E8A-4147-A177-3AD203B41FA5}">
                      <a16:colId xmlns:a16="http://schemas.microsoft.com/office/drawing/2014/main" val="704959334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37415075"/>
                    </a:ext>
                  </a:extLst>
                </a:gridCol>
                <a:gridCol w="7562850">
                  <a:extLst>
                    <a:ext uri="{9D8B030D-6E8A-4147-A177-3AD203B41FA5}">
                      <a16:colId xmlns:a16="http://schemas.microsoft.com/office/drawing/2014/main" val="815807455"/>
                    </a:ext>
                  </a:extLst>
                </a:gridCol>
              </a:tblGrid>
              <a:tr h="36437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21371"/>
                  </a:ext>
                </a:extLst>
              </a:tr>
              <a:tr h="1167996">
                <a:tc>
                  <a:txBody>
                    <a:bodyPr/>
                    <a:lstStyle/>
                    <a:p>
                      <a:r>
                        <a:rPr lang="ru-RU" dirty="0"/>
                        <a:t>9098939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and Method of Generation Light Maps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предназначена для поддержки более реалистичных симуляций тренировки, включая элементы погоды и времени суток, при одновременном увеличении скорости, с которой она требуется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4751383"/>
                  </a:ext>
                </a:extLst>
              </a:tr>
              <a:tr h="898458">
                <a:tc>
                  <a:txBody>
                    <a:bodyPr/>
                    <a:lstStyle/>
                    <a:p>
                      <a:r>
                        <a:rPr lang="ru-RU" dirty="0"/>
                        <a:t>9120568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Autonomous Resupply System and Method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автоматическая транспортировка груза с загрузочной станции на разгрузочную станцию ​​с использованием транспортного средства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942998"/>
                  </a:ext>
                </a:extLst>
              </a:tr>
              <a:tr h="880365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20150241221</a:t>
                      </a:r>
                      <a:endParaRPr lang="ru-RU" u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Projected Synthetic Vision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системы видения пилотов, предоставляющая им топографические изображения местности для совершения посадки в незнакомом районе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9666210"/>
                  </a:ext>
                </a:extLst>
              </a:tr>
              <a:tr h="1154663">
                <a:tc>
                  <a:txBody>
                    <a:bodyPr/>
                    <a:lstStyle/>
                    <a:p>
                      <a:r>
                        <a:rPr lang="ru-RU" dirty="0"/>
                        <a:t>20150268373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Mapping and Monitoring of Hydraulic Fractures Using Vector Magnetometers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способна отображать индуцированные сети разломов для получения информации о близости переломов к подземным объектам, таким как водоносные горизонты или линии разломов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199063"/>
                  </a:ext>
                </a:extLst>
              </a:tr>
              <a:tr h="898458">
                <a:tc>
                  <a:txBody>
                    <a:bodyPr/>
                    <a:lstStyle/>
                    <a:p>
                      <a:r>
                        <a:rPr lang="ru-RU" dirty="0"/>
                        <a:t>20150225783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Nondestructive Collection of Evidence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сбора судебных доказательств с помощью отпечатков пальцев на месте преступления или в другом месте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824207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99B7C0-4AFD-4718-9D81-A93B8E70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6" y="71096"/>
            <a:ext cx="2185385" cy="5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6960" y="2545080"/>
            <a:ext cx="7290752" cy="256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Собственный НИОКР, покупка патентов/лицензий или компаний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Стратегический вопрос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0" y="1905000"/>
            <a:ext cx="1870710" cy="26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68162" y="624110"/>
            <a:ext cx="10523837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Поиск технологий/продуктов для приобретения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30AC2DA-CAE6-4BC9-B6FD-189E27335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265939"/>
              </p:ext>
            </p:extLst>
          </p:nvPr>
        </p:nvGraphicFramePr>
        <p:xfrm>
          <a:off x="441667" y="624110"/>
          <a:ext cx="11526837" cy="629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2F75C4-8145-4F93-B786-2046A4BA3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0748" y="4538547"/>
            <a:ext cx="4288557" cy="225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339" y="501112"/>
            <a:ext cx="10238874" cy="9384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Специальные проекты ФИПС.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Сценарий «Патентное профилирование конкурентов»</a:t>
            </a:r>
            <a:endParaRPr lang="en-GB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C:\Users\OLEGEN~1\AppData\Local\Temp\SNAGHTML1b553e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" y="1355811"/>
            <a:ext cx="12096206" cy="18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LEGEN~1\AppData\Local\Temp\SNAGHTML1b583d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8" y="3312753"/>
            <a:ext cx="12068218" cy="35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6221" y="2741341"/>
            <a:ext cx="6510286" cy="15239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6221" y="634699"/>
            <a:ext cx="10088880" cy="12808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Повышение эффективности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25663" y="2836125"/>
            <a:ext cx="6231402" cy="1334429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повышения качества производимой продукции;</a:t>
            </a:r>
          </a:p>
          <a:p>
            <a:pPr lvl="0"/>
            <a:r>
              <a:rPr lang="ru-RU" dirty="0"/>
              <a:t>снижения издержек и повышения результативности деятельности;</a:t>
            </a:r>
          </a:p>
          <a:p>
            <a:pPr lvl="0"/>
            <a:r>
              <a:rPr lang="ru-RU" dirty="0" smtClean="0"/>
              <a:t>инновационное развитие.</a:t>
            </a:r>
            <a:endParaRPr lang="ru-RU" dirty="0"/>
          </a:p>
          <a:p>
            <a:endParaRPr lang="ru-RU" dirty="0"/>
          </a:p>
        </p:txBody>
      </p:sp>
      <p:cxnSp>
        <p:nvCxnSpPr>
          <p:cNvPr id="8" name="Прямая со стрелкой 7"/>
          <p:cNvCxnSpPr>
            <a:endCxn id="12" idx="1"/>
          </p:cNvCxnSpPr>
          <p:nvPr/>
        </p:nvCxnSpPr>
        <p:spPr>
          <a:xfrm flipV="1">
            <a:off x="4818826" y="1717505"/>
            <a:ext cx="3734709" cy="1023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3" idx="1"/>
          </p:cNvCxnSpPr>
          <p:nvPr/>
        </p:nvCxnSpPr>
        <p:spPr>
          <a:xfrm>
            <a:off x="4818825" y="4265339"/>
            <a:ext cx="2123348" cy="1341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53535" y="1394339"/>
            <a:ext cx="216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Стратегический уровень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42173" y="5284037"/>
            <a:ext cx="216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Операционный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9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420226" y="6143627"/>
            <a:ext cx="2771775" cy="71641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  <a:hlinkClick r:id="rId4"/>
              </a:rPr>
              <a:t>pmo@rupto.ru</a:t>
            </a:r>
            <a:r>
              <a:rPr lang="en-US" sz="2000" dirty="0">
                <a:solidFill>
                  <a:schemeClr val="accent1"/>
                </a:solidFill>
              </a:rPr>
              <a:t/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тел. </a:t>
            </a:r>
            <a:r>
              <a:rPr lang="en-US" sz="2000">
                <a:solidFill>
                  <a:schemeClr val="accent1"/>
                </a:solidFill>
              </a:rPr>
              <a:t>+79039608776</a:t>
            </a:r>
            <a:endParaRPr lang="ru-RU" sz="3067" dirty="0">
              <a:solidFill>
                <a:schemeClr val="accent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74744" y="3159700"/>
            <a:ext cx="9041799" cy="1661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Лаенко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Андрей Викторович</a:t>
            </a:r>
            <a:endParaRPr lang="ru-RU" sz="2400" baseline="300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заместитель руководителя проектного офиса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Федерального института промышленной собственности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563" y="-167951"/>
            <a:ext cx="3424335" cy="1813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28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9"/>
    </mc:Choice>
    <mc:Fallback xmlns="">
      <p:transition spd="slow" advTm="158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05940" y="605579"/>
            <a:ext cx="10098406" cy="97312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Патентный ландшафт. Что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анализируем?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8397E11-10C1-42CD-AB17-5630C629C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186" y="1380565"/>
            <a:ext cx="8233711" cy="478345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FAB119-1FA2-4364-910E-A2FE50AD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565" y="2391370"/>
            <a:ext cx="3211830" cy="37655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B80687-7DBE-4FB7-93B5-F67ED425F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211" y="3922584"/>
            <a:ext cx="4344822" cy="2859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7C512F-3C2E-4393-BF56-057B315C29ED}"/>
              </a:ext>
            </a:extLst>
          </p:cNvPr>
          <p:cNvSpPr txBox="1"/>
          <p:nvPr/>
        </p:nvSpPr>
        <p:spPr>
          <a:xfrm>
            <a:off x="4876801" y="1377311"/>
            <a:ext cx="7027546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dirty="0">
                <a:hlinkClick r:id="rId5"/>
              </a:rPr>
              <a:t>Патент США № 9092866</a:t>
            </a:r>
            <a:r>
              <a:rPr lang="ru-RU" dirty="0"/>
              <a:t> </a:t>
            </a:r>
          </a:p>
          <a:p>
            <a:r>
              <a:rPr lang="ru-RU" b="1" dirty="0"/>
              <a:t>Бортовые противоминные средства</a:t>
            </a:r>
            <a:r>
              <a:rPr lang="ru-RU" dirty="0"/>
              <a:t>, защищает бортовую </a:t>
            </a:r>
            <a:r>
              <a:rPr lang="ru-RU" dirty="0" err="1"/>
              <a:t>противоконтактную</a:t>
            </a:r>
            <a:r>
              <a:rPr lang="ru-RU" dirty="0"/>
              <a:t> систему </a:t>
            </a:r>
            <a:r>
              <a:rPr lang="ru-RU" dirty="0" smtClean="0"/>
              <a:t>обнаружения подводного </a:t>
            </a:r>
            <a:r>
              <a:rPr lang="ru-RU" dirty="0"/>
              <a:t>минирования, действующую на борту воздушного </a:t>
            </a:r>
            <a:r>
              <a:rPr lang="ru-RU" dirty="0" smtClean="0"/>
              <a:t>судна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4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909" y="337622"/>
            <a:ext cx="10374091" cy="12654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Международный опыт использования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           патентных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ландшафтов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515955" y="1791446"/>
            <a:ext cx="3868325" cy="163755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/>
              <a:t>Портал ВОИС по патентным ландшафтам </a:t>
            </a:r>
            <a:r>
              <a:rPr lang="en-US" dirty="0">
                <a:hlinkClick r:id="rId2"/>
              </a:rPr>
              <a:t>http://www.wipo.int/patentscope/en/programs/patent_landscapes/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3" y="1791446"/>
            <a:ext cx="6995352" cy="4940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81" y="4916432"/>
            <a:ext cx="8090019" cy="182726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135" y="674255"/>
            <a:ext cx="9771797" cy="128089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Ромб компетенций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2730996"/>
              </p:ext>
            </p:extLst>
          </p:nvPr>
        </p:nvGraphicFramePr>
        <p:xfrm>
          <a:off x="2872509" y="314035"/>
          <a:ext cx="11775255" cy="633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40509" y="1272200"/>
            <a:ext cx="490451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500"/>
              </a:spcBef>
              <a:buClr>
                <a:srgbClr val="4A66AC"/>
              </a:buClr>
              <a:buFont typeface="Wingdings 3" charset="2"/>
              <a:buChar char="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Экспертиза: более 140 тыс. заявок ежегодно</a:t>
            </a:r>
          </a:p>
          <a:p>
            <a:pPr marL="342900" lvl="0" indent="-342900">
              <a:spcBef>
                <a:spcPts val="1500"/>
              </a:spcBef>
              <a:buClr>
                <a:srgbClr val="4A66AC"/>
              </a:buClr>
              <a:buFont typeface="Wingdings 3" charset="2"/>
              <a:buChar char="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Фонды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: Всероссийская патентно-техническая библиотека</a:t>
            </a:r>
          </a:p>
          <a:p>
            <a:pPr marL="342900" lvl="0" indent="-342900">
              <a:spcBef>
                <a:spcPts val="1500"/>
              </a:spcBef>
              <a:buClr>
                <a:srgbClr val="4A66AC"/>
              </a:buClr>
              <a:buFont typeface="Wingdings 3" charset="2"/>
              <a:buChar char="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Патентные базы данных: более 120 млн. документов </a:t>
            </a: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500"/>
              </a:spcBef>
              <a:buClr>
                <a:srgbClr val="4A66AC"/>
              </a:buClr>
              <a:buFont typeface="Wingdings 3" charset="2"/>
              <a:buChar char="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Сотрудники: более 800 экспертов</a:t>
            </a:r>
          </a:p>
          <a:p>
            <a:pPr marL="342900" lvl="0" indent="-342900">
              <a:spcBef>
                <a:spcPts val="1500"/>
              </a:spcBef>
              <a:buClr>
                <a:srgbClr val="4A66AC"/>
              </a:buClr>
              <a:buFont typeface="Wingdings 3" charset="2"/>
              <a:buChar char="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Уникальные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специалисты по поиску, системам классификации, глубинному патентному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анализу</a:t>
            </a:r>
          </a:p>
          <a:p>
            <a:pPr marL="342900" lvl="0" indent="-342900">
              <a:spcBef>
                <a:spcPts val="1500"/>
              </a:spcBef>
              <a:buClr>
                <a:srgbClr val="4A66AC"/>
              </a:buClr>
              <a:buFont typeface="Wingdings 3" charset="2"/>
              <a:buChar char="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3-х уровневая интерпретация</a:t>
            </a:r>
          </a:p>
          <a:p>
            <a:pPr marL="342900" lvl="0" indent="-342900">
              <a:spcBef>
                <a:spcPts val="1500"/>
              </a:spcBef>
              <a:buClr>
                <a:srgbClr val="4A66AC"/>
              </a:buClr>
              <a:buFont typeface="Wingdings 3" charset="2"/>
              <a:buChar char="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Привязка к программам инновационного развития (ПИР)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40294" y="615224"/>
            <a:ext cx="10018559" cy="645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Патентный ландшафт. Стратегический уровень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837" y="1261088"/>
            <a:ext cx="39304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направления реализации  проектов в отраслях с высокой добавленной стоимостью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текущий технический уровень рассматриваемой области (технологическая разведка)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стратегии вывода и правовой охраны инновационной продукции (включая зарубежные рынки)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/>
              <a:t>организации, обладающие технологиями с высоким экспортным потенциалом</a:t>
            </a:r>
          </a:p>
        </p:txBody>
      </p:sp>
      <p:pic>
        <p:nvPicPr>
          <p:cNvPr id="10" name="Picture 2" descr="C:\Users\OLEGEN~1\AppData\Local\Temp\SNAGHTML422b9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92" y="1260515"/>
            <a:ext cx="6703942" cy="333348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985" y="2927255"/>
            <a:ext cx="5757015" cy="3930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44686" y="1697744"/>
            <a:ext cx="3355624" cy="92333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перспективные </a:t>
            </a:r>
            <a:r>
              <a:rPr lang="ru-RU" b="1" dirty="0" err="1"/>
              <a:t>противообледенительные</a:t>
            </a:r>
            <a:r>
              <a:rPr lang="ru-RU" b="1" dirty="0"/>
              <a:t> системы</a:t>
            </a:r>
            <a:endParaRPr lang="en-GB" b="1" dirty="0"/>
          </a:p>
        </p:txBody>
      </p:sp>
      <p:cxnSp>
        <p:nvCxnSpPr>
          <p:cNvPr id="13" name="Straight Arrow Connector 6"/>
          <p:cNvCxnSpPr>
            <a:cxnSpLocks/>
            <a:stCxn id="12" idx="3"/>
          </p:cNvCxnSpPr>
          <p:nvPr/>
        </p:nvCxnSpPr>
        <p:spPr>
          <a:xfrm>
            <a:off x="7600310" y="2159409"/>
            <a:ext cx="959696" cy="458415"/>
          </a:xfrm>
          <a:prstGeom prst="straightConnector1">
            <a:avLst/>
          </a:prstGeom>
          <a:ln w="603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34635" y="5866070"/>
            <a:ext cx="3081307" cy="707886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широкофюзеляжный самолет</a:t>
            </a:r>
            <a:endParaRPr lang="en-GB" sz="2000" b="1" dirty="0"/>
          </a:p>
        </p:txBody>
      </p:sp>
      <p:cxnSp>
        <p:nvCxnSpPr>
          <p:cNvPr id="15" name="Straight Arrow Connector 9"/>
          <p:cNvCxnSpPr>
            <a:cxnSpLocks/>
            <a:stCxn id="14" idx="0"/>
          </p:cNvCxnSpPr>
          <p:nvPr/>
        </p:nvCxnSpPr>
        <p:spPr>
          <a:xfrm flipV="1">
            <a:off x="5475289" y="4251960"/>
            <a:ext cx="2548571" cy="1614110"/>
          </a:xfrm>
          <a:prstGeom prst="straightConnector1">
            <a:avLst/>
          </a:prstGeom>
          <a:ln w="603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33354" y="620560"/>
            <a:ext cx="9004904" cy="713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/>
              <a:t>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Технический анализ в 60+ направлениях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2" descr="C:\Users\direct15\AppData\Local\Temp\SNAGHTML58050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16" y="4043911"/>
            <a:ext cx="4745273" cy="281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15058" y="4043911"/>
            <a:ext cx="2691958" cy="27486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5531257" y="4926105"/>
            <a:ext cx="1830489" cy="33089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571516" y="5418233"/>
            <a:ext cx="1328581" cy="55551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03263" y="4596267"/>
            <a:ext cx="2643595" cy="31030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425880" y="1212023"/>
            <a:ext cx="5148803" cy="2756457"/>
          </a:xfrm>
          <a:prstGeom prst="rect">
            <a:avLst/>
          </a:prstGeom>
        </p:spPr>
      </p:pic>
      <p:pic>
        <p:nvPicPr>
          <p:cNvPr id="20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876693" y="1303730"/>
            <a:ext cx="4921706" cy="252485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8517340" y="4649610"/>
            <a:ext cx="3545608" cy="1587830"/>
          </a:xfrm>
          <a:prstGeom prst="wedgeRoundRectCallout">
            <a:avLst>
              <a:gd name="adj1" fmla="val -28049"/>
              <a:gd name="adj2" fmla="val -9849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Основание 1</a:t>
            </a:r>
            <a:r>
              <a:rPr lang="en-US" sz="2000" b="1" dirty="0"/>
              <a:t>. ‘</a:t>
            </a:r>
            <a:r>
              <a:rPr lang="ru-RU" sz="2000" b="1" dirty="0"/>
              <a:t>Способы обнаружения мин</a:t>
            </a:r>
            <a:r>
              <a:rPr lang="en-US" sz="2000" b="1" dirty="0"/>
              <a:t>’ vs.  </a:t>
            </a:r>
            <a:r>
              <a:rPr lang="ru-RU" sz="2000" b="1" dirty="0"/>
              <a:t>основание</a:t>
            </a:r>
            <a:r>
              <a:rPr lang="en-US" sz="2000" b="1" dirty="0"/>
              <a:t> 5. ‘</a:t>
            </a:r>
            <a:r>
              <a:rPr lang="ru-RU" sz="2000" b="1" dirty="0"/>
              <a:t>Проблемные области</a:t>
            </a:r>
            <a:r>
              <a:rPr lang="en-US" sz="2000" b="1" dirty="0"/>
              <a:t>’</a:t>
            </a:r>
            <a:endParaRPr lang="ru-RU" sz="2000" b="1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22885" y="4360532"/>
            <a:ext cx="2897387" cy="1613213"/>
          </a:xfrm>
          <a:prstGeom prst="wedgeRoundRectCallout">
            <a:avLst>
              <a:gd name="adj1" fmla="val 36140"/>
              <a:gd name="adj2" fmla="val -11497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Основание 1</a:t>
            </a:r>
            <a:r>
              <a:rPr lang="en-US" sz="2000" b="1" dirty="0"/>
              <a:t>. ‘</a:t>
            </a:r>
            <a:r>
              <a:rPr lang="ru-RU" sz="2000" b="1" dirty="0"/>
              <a:t>Способы обнаружения мин</a:t>
            </a:r>
            <a:r>
              <a:rPr lang="en-US" sz="2000" b="1" dirty="0"/>
              <a:t>’ vs. </a:t>
            </a:r>
            <a:r>
              <a:rPr lang="ru-RU" sz="2000" b="1" dirty="0"/>
              <a:t>временная шкала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409" y="0"/>
            <a:ext cx="9644742" cy="6158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Позиции России. Топ-5 юрисдикций</a:t>
            </a:r>
            <a:endParaRPr lang="en-GB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02" y="1673044"/>
            <a:ext cx="11870298" cy="51849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801806" y="592845"/>
            <a:ext cx="4048130" cy="961905"/>
            <a:chOff x="1717830" y="5835626"/>
            <a:chExt cx="4048130" cy="961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7830" y="5835626"/>
              <a:ext cx="1267178" cy="96190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5008" y="5835626"/>
              <a:ext cx="2780952" cy="961905"/>
            </a:xfrm>
            <a:prstGeom prst="rect">
              <a:avLst/>
            </a:prstGeom>
          </p:spPr>
        </p:pic>
      </p:grpSp>
      <p:sp>
        <p:nvSpPr>
          <p:cNvPr id="10" name="Rectangle 1"/>
          <p:cNvSpPr/>
          <p:nvPr/>
        </p:nvSpPr>
        <p:spPr>
          <a:xfrm>
            <a:off x="1753473" y="618285"/>
            <a:ext cx="5391397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развитие интеллектуальных систем управления перевозочным процессом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938152" y="142504"/>
          <a:ext cx="11234057" cy="65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5|3.5"/>
</p:tagLst>
</file>

<file path=ppt/theme/theme1.xml><?xml version="1.0" encoding="utf-8"?>
<a:theme xmlns:a="http://schemas.openxmlformats.org/drawingml/2006/main" name="Wisp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12516</TotalTime>
  <Words>738</Words>
  <Application>Microsoft Office PowerPoint</Application>
  <PresentationFormat>Широкоэкранный</PresentationFormat>
  <Paragraphs>152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Wisp</vt:lpstr>
      <vt:lpstr>«О способах и возможностях анализа патентной информации в целях повышения эффективности деятельности предприятий ОПК»</vt:lpstr>
      <vt:lpstr>Повышение эффективности</vt:lpstr>
      <vt:lpstr>Патентный ландшафт. Что анализируем?</vt:lpstr>
      <vt:lpstr>Международный опыт использования             патентных ландшафтов</vt:lpstr>
      <vt:lpstr>Ромб компетенций</vt:lpstr>
      <vt:lpstr>Презентация PowerPoint</vt:lpstr>
      <vt:lpstr>Презентация PowerPoint</vt:lpstr>
      <vt:lpstr>Позиции России. Топ-5 юрисдикций</vt:lpstr>
      <vt:lpstr>Презентация PowerPoint</vt:lpstr>
      <vt:lpstr>Презентация PowerPoint</vt:lpstr>
      <vt:lpstr>Технический анализ НИОКР                                     на  основании анализа патентных документов</vt:lpstr>
      <vt:lpstr>Актуальность</vt:lpstr>
      <vt:lpstr>Актуальность.  Динамика мирового развития</vt:lpstr>
      <vt:lpstr>Актуальность. Внимание к тематике НИОКР ведущих компаний</vt:lpstr>
      <vt:lpstr>Презентация PowerPoint</vt:lpstr>
      <vt:lpstr>Не только продукция военного назначения</vt:lpstr>
      <vt:lpstr>Стратегический вопрос </vt:lpstr>
      <vt:lpstr>Поиск технологий/продуктов для приобретения</vt:lpstr>
      <vt:lpstr>Специальные проекты ФИПС. Сценарий «Патентное профилирование конкурентов»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Ena</dc:creator>
  <cp:lastModifiedBy>Лаенко Андрей Викторович</cp:lastModifiedBy>
  <cp:revision>288</cp:revision>
  <cp:lastPrinted>2017-12-19T07:11:30Z</cp:lastPrinted>
  <dcterms:created xsi:type="dcterms:W3CDTF">2016-03-13T12:42:57Z</dcterms:created>
  <dcterms:modified xsi:type="dcterms:W3CDTF">2017-12-19T07:11:58Z</dcterms:modified>
</cp:coreProperties>
</file>