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1" r:id="rId3"/>
    <p:sldId id="433" r:id="rId4"/>
    <p:sldId id="417" r:id="rId5"/>
    <p:sldId id="427" r:id="rId6"/>
    <p:sldId id="431" r:id="rId7"/>
    <p:sldId id="430" r:id="rId8"/>
    <p:sldId id="432" r:id="rId9"/>
    <p:sldId id="428" r:id="rId10"/>
    <p:sldId id="429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1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714" autoAdjust="0"/>
  </p:normalViewPr>
  <p:slideViewPr>
    <p:cSldViewPr>
      <p:cViewPr varScale="1">
        <p:scale>
          <a:sx n="110" d="100"/>
          <a:sy n="110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9514A-7174-43D7-846B-EEACB710B42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5B6C1-86CA-41B3-952A-11BEF48A6B4B}">
      <dgm:prSet phldrT="[Текст]" custT="1"/>
      <dgm:spPr/>
      <dgm:t>
        <a:bodyPr/>
        <a:lstStyle/>
        <a:p>
          <a:pPr algn="ctr"/>
          <a:r>
            <a:rPr lang="ru-RU" sz="1200" dirty="0" smtClean="0"/>
            <a:t>Координация взаимодействия предприятий в рамках ГОЗ</a:t>
          </a:r>
          <a:endParaRPr lang="ru-RU" sz="1200" dirty="0"/>
        </a:p>
      </dgm:t>
    </dgm:pt>
    <dgm:pt modelId="{38E2287E-1439-4779-B829-5FF5E5CBE3F3}" type="parTrans" cxnId="{5C794392-710F-4D31-92F7-0E9571184676}">
      <dgm:prSet/>
      <dgm:spPr/>
      <dgm:t>
        <a:bodyPr/>
        <a:lstStyle/>
        <a:p>
          <a:pPr algn="ctr"/>
          <a:endParaRPr lang="ru-RU" sz="1200"/>
        </a:p>
      </dgm:t>
    </dgm:pt>
    <dgm:pt modelId="{13CC7D97-B063-4C3E-9054-537997898BB9}" type="sibTrans" cxnId="{5C794392-710F-4D31-92F7-0E9571184676}">
      <dgm:prSet/>
      <dgm:spPr/>
      <dgm:t>
        <a:bodyPr/>
        <a:lstStyle/>
        <a:p>
          <a:pPr algn="ctr"/>
          <a:endParaRPr lang="ru-RU" sz="1200"/>
        </a:p>
      </dgm:t>
    </dgm:pt>
    <dgm:pt modelId="{71437D38-6EDD-4F4A-9694-395D34624D0D}">
      <dgm:prSet phldrT="[Текст]" custT="1"/>
      <dgm:spPr/>
      <dgm:t>
        <a:bodyPr/>
        <a:lstStyle/>
        <a:p>
          <a:pPr algn="ctr"/>
          <a:r>
            <a:rPr lang="ru-RU" sz="1200" dirty="0" smtClean="0"/>
            <a:t>Критерии признания товара, произведенным на территории таможенного союза.</a:t>
          </a:r>
          <a:endParaRPr lang="ru-RU" sz="1200" dirty="0"/>
        </a:p>
      </dgm:t>
    </dgm:pt>
    <dgm:pt modelId="{BD0D3511-1863-4683-8412-EE142C1425BE}" type="sibTrans" cxnId="{19E078BE-89ED-4A32-8DD1-39FA059EE6AF}">
      <dgm:prSet/>
      <dgm:spPr/>
      <dgm:t>
        <a:bodyPr/>
        <a:lstStyle/>
        <a:p>
          <a:pPr algn="ctr"/>
          <a:endParaRPr lang="ru-RU" sz="1200"/>
        </a:p>
      </dgm:t>
    </dgm:pt>
    <dgm:pt modelId="{DC56C8C3-85EE-4783-BA73-14CC284C09EE}" type="parTrans" cxnId="{19E078BE-89ED-4A32-8DD1-39FA059EE6AF}">
      <dgm:prSet/>
      <dgm:spPr/>
      <dgm:t>
        <a:bodyPr/>
        <a:lstStyle/>
        <a:p>
          <a:pPr algn="ctr"/>
          <a:endParaRPr lang="ru-RU" sz="1200"/>
        </a:p>
      </dgm:t>
    </dgm:pt>
    <dgm:pt modelId="{0EC1995D-CB5C-4165-993F-B8BB1C92E24C}">
      <dgm:prSet phldrT="[Текст]" custT="1"/>
      <dgm:spPr/>
      <dgm:t>
        <a:bodyPr/>
        <a:lstStyle/>
        <a:p>
          <a:pPr algn="ctr"/>
          <a:r>
            <a:rPr lang="ru-RU" sz="1200" dirty="0" smtClean="0"/>
            <a:t>Страховые запасы ЭКБ ИП.</a:t>
          </a:r>
          <a:endParaRPr lang="ru-RU" sz="1200" dirty="0"/>
        </a:p>
      </dgm:t>
    </dgm:pt>
    <dgm:pt modelId="{309F5913-1FBC-4709-965C-5237D3C0E50E}" type="sibTrans" cxnId="{738008D7-623F-4833-9D0D-54E549619926}">
      <dgm:prSet/>
      <dgm:spPr/>
      <dgm:t>
        <a:bodyPr/>
        <a:lstStyle/>
        <a:p>
          <a:pPr algn="ctr"/>
          <a:endParaRPr lang="ru-RU" sz="1200"/>
        </a:p>
      </dgm:t>
    </dgm:pt>
    <dgm:pt modelId="{29F177DA-22CD-436A-B14D-725ED870EA19}" type="parTrans" cxnId="{738008D7-623F-4833-9D0D-54E549619926}">
      <dgm:prSet/>
      <dgm:spPr/>
      <dgm:t>
        <a:bodyPr/>
        <a:lstStyle/>
        <a:p>
          <a:pPr algn="ctr"/>
          <a:endParaRPr lang="ru-RU" sz="1200"/>
        </a:p>
      </dgm:t>
    </dgm:pt>
    <dgm:pt modelId="{A04414AE-40EB-4769-B610-AABFC15B393D}">
      <dgm:prSet phldrT="[Текст]" custT="1"/>
      <dgm:spPr/>
      <dgm:t>
        <a:bodyPr/>
        <a:lstStyle/>
        <a:p>
          <a:pPr algn="ctr"/>
          <a:r>
            <a:rPr lang="ru-RU" sz="1200" dirty="0" smtClean="0"/>
            <a:t>Приоритетные направления работ по импортозамещению ЭКБ. </a:t>
          </a:r>
          <a:endParaRPr lang="ru-RU" sz="1200" dirty="0"/>
        </a:p>
      </dgm:t>
    </dgm:pt>
    <dgm:pt modelId="{CF5A1971-9569-4112-B948-6A65139875E2}" type="sibTrans" cxnId="{8D32CB80-8E21-47B3-A638-1F5E32C45A3C}">
      <dgm:prSet/>
      <dgm:spPr/>
      <dgm:t>
        <a:bodyPr/>
        <a:lstStyle/>
        <a:p>
          <a:pPr algn="ctr"/>
          <a:endParaRPr lang="ru-RU" sz="1200"/>
        </a:p>
      </dgm:t>
    </dgm:pt>
    <dgm:pt modelId="{A44B4DB9-EBD7-4C9C-82EF-A31BFAEE800F}" type="parTrans" cxnId="{8D32CB80-8E21-47B3-A638-1F5E32C45A3C}">
      <dgm:prSet/>
      <dgm:spPr/>
      <dgm:t>
        <a:bodyPr/>
        <a:lstStyle/>
        <a:p>
          <a:pPr algn="ctr"/>
          <a:endParaRPr lang="ru-RU" sz="1200"/>
        </a:p>
      </dgm:t>
    </dgm:pt>
    <dgm:pt modelId="{24A971BF-B88D-48A8-B0C3-84774A172B20}">
      <dgm:prSet phldrT="[Текст]" custT="1"/>
      <dgm:spPr/>
      <dgm:t>
        <a:bodyPr/>
        <a:lstStyle/>
        <a:p>
          <a:pPr algn="ctr"/>
          <a:r>
            <a:rPr lang="ru-RU" sz="1200" dirty="0" smtClean="0"/>
            <a:t>Управление качеством ЭКБ и РЭА</a:t>
          </a:r>
          <a:endParaRPr lang="ru-RU" sz="1200" dirty="0"/>
        </a:p>
      </dgm:t>
    </dgm:pt>
    <dgm:pt modelId="{D158EAD3-29ED-49BC-A180-03497A172A3B}" type="sibTrans" cxnId="{F02C5464-D7BC-4761-B69C-41728A7FCC4E}">
      <dgm:prSet/>
      <dgm:spPr/>
      <dgm:t>
        <a:bodyPr/>
        <a:lstStyle/>
        <a:p>
          <a:pPr algn="ctr"/>
          <a:endParaRPr lang="ru-RU" sz="1200"/>
        </a:p>
      </dgm:t>
    </dgm:pt>
    <dgm:pt modelId="{C30CC11B-5C7D-47BE-8264-8E02B114DBB6}" type="parTrans" cxnId="{F02C5464-D7BC-4761-B69C-41728A7FCC4E}">
      <dgm:prSet/>
      <dgm:spPr/>
      <dgm:t>
        <a:bodyPr/>
        <a:lstStyle/>
        <a:p>
          <a:pPr algn="ctr"/>
          <a:endParaRPr lang="ru-RU" sz="1200"/>
        </a:p>
      </dgm:t>
    </dgm:pt>
    <dgm:pt modelId="{4D4A9A1D-9517-4C6A-9376-752F3F63904D}" type="pres">
      <dgm:prSet presAssocID="{12C9514A-7174-43D7-846B-EEACB710B4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C679C1-4635-4378-864B-494860EAC566}" type="pres">
      <dgm:prSet presAssocID="{12C9514A-7174-43D7-846B-EEACB710B42B}" presName="Name1" presStyleCnt="0"/>
      <dgm:spPr/>
    </dgm:pt>
    <dgm:pt modelId="{8F2A675E-1CD7-4917-8ED2-35961A81771E}" type="pres">
      <dgm:prSet presAssocID="{12C9514A-7174-43D7-846B-EEACB710B42B}" presName="cycle" presStyleCnt="0"/>
      <dgm:spPr/>
    </dgm:pt>
    <dgm:pt modelId="{8889DA2E-C6C3-4E15-A5A8-0321213F5B47}" type="pres">
      <dgm:prSet presAssocID="{12C9514A-7174-43D7-846B-EEACB710B42B}" presName="srcNode" presStyleLbl="node1" presStyleIdx="0" presStyleCnt="5"/>
      <dgm:spPr/>
    </dgm:pt>
    <dgm:pt modelId="{1DBFEB68-0CEF-4B1A-8BF4-D5F4B3F3AAEE}" type="pres">
      <dgm:prSet presAssocID="{12C9514A-7174-43D7-846B-EEACB710B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8D010D-04E9-445A-8452-99AF2E81DB41}" type="pres">
      <dgm:prSet presAssocID="{12C9514A-7174-43D7-846B-EEACB710B42B}" presName="extraNode" presStyleLbl="node1" presStyleIdx="0" presStyleCnt="5"/>
      <dgm:spPr/>
    </dgm:pt>
    <dgm:pt modelId="{D958E5B7-CC11-414A-B45E-5153EF78EE1C}" type="pres">
      <dgm:prSet presAssocID="{12C9514A-7174-43D7-846B-EEACB710B42B}" presName="dstNode" presStyleLbl="node1" presStyleIdx="0" presStyleCnt="5"/>
      <dgm:spPr/>
    </dgm:pt>
    <dgm:pt modelId="{B1338863-4A84-4514-8A7A-C069E2E8A297}" type="pres">
      <dgm:prSet presAssocID="{7065B6C1-86CA-41B3-952A-11BEF48A6B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CC383-0B6F-42BF-AD58-0C89A67F1393}" type="pres">
      <dgm:prSet presAssocID="{7065B6C1-86CA-41B3-952A-11BEF48A6B4B}" presName="accent_1" presStyleCnt="0"/>
      <dgm:spPr/>
    </dgm:pt>
    <dgm:pt modelId="{3C3335D4-F8D1-4E56-B602-AC4FA7F8BA84}" type="pres">
      <dgm:prSet presAssocID="{7065B6C1-86CA-41B3-952A-11BEF48A6B4B}" presName="accentRepeatNode" presStyleLbl="solidFgAcc1" presStyleIdx="0" presStyleCnt="5"/>
      <dgm:spPr/>
    </dgm:pt>
    <dgm:pt modelId="{7F62F462-516F-49C0-B7A2-B7D995FA7E7D}" type="pres">
      <dgm:prSet presAssocID="{24A971BF-B88D-48A8-B0C3-84774A172B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407D5-C87C-4AF1-8169-0C8E0E14830A}" type="pres">
      <dgm:prSet presAssocID="{24A971BF-B88D-48A8-B0C3-84774A172B20}" presName="accent_2" presStyleCnt="0"/>
      <dgm:spPr/>
    </dgm:pt>
    <dgm:pt modelId="{B0761E80-40B8-4CB9-A462-F51A4AD3116E}" type="pres">
      <dgm:prSet presAssocID="{24A971BF-B88D-48A8-B0C3-84774A172B20}" presName="accentRepeatNode" presStyleLbl="solidFgAcc1" presStyleIdx="1" presStyleCnt="5"/>
      <dgm:spPr/>
    </dgm:pt>
    <dgm:pt modelId="{54143E90-DBF5-4C80-97A4-0A0A04770713}" type="pres">
      <dgm:prSet presAssocID="{A04414AE-40EB-4769-B610-AABFC15B393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692FC-F542-4527-B2F2-5E203E7153A8}" type="pres">
      <dgm:prSet presAssocID="{A04414AE-40EB-4769-B610-AABFC15B393D}" presName="accent_3" presStyleCnt="0"/>
      <dgm:spPr/>
    </dgm:pt>
    <dgm:pt modelId="{51685306-8471-46D6-B2AF-E963FADE3D85}" type="pres">
      <dgm:prSet presAssocID="{A04414AE-40EB-4769-B610-AABFC15B393D}" presName="accentRepeatNode" presStyleLbl="solidFgAcc1" presStyleIdx="2" presStyleCnt="5"/>
      <dgm:spPr/>
    </dgm:pt>
    <dgm:pt modelId="{C1284007-F514-4262-AAF2-90B0B9A87C09}" type="pres">
      <dgm:prSet presAssocID="{0EC1995D-CB5C-4165-993F-B8BB1C92E24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EC74-EF5B-423A-B5F8-97FF63635257}" type="pres">
      <dgm:prSet presAssocID="{0EC1995D-CB5C-4165-993F-B8BB1C92E24C}" presName="accent_4" presStyleCnt="0"/>
      <dgm:spPr/>
    </dgm:pt>
    <dgm:pt modelId="{A71D8516-4A38-4B47-AA59-F4AEBD426E43}" type="pres">
      <dgm:prSet presAssocID="{0EC1995D-CB5C-4165-993F-B8BB1C92E24C}" presName="accentRepeatNode" presStyleLbl="solidFgAcc1" presStyleIdx="3" presStyleCnt="5"/>
      <dgm:spPr/>
    </dgm:pt>
    <dgm:pt modelId="{2AE46633-A4C4-46D5-A91D-F80A9ED5C436}" type="pres">
      <dgm:prSet presAssocID="{71437D38-6EDD-4F4A-9694-395D34624D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B7ED-728C-4FC6-ABBB-33D4793C551A}" type="pres">
      <dgm:prSet presAssocID="{71437D38-6EDD-4F4A-9694-395D34624D0D}" presName="accent_5" presStyleCnt="0"/>
      <dgm:spPr/>
    </dgm:pt>
    <dgm:pt modelId="{F03CA254-3EE0-4718-A9A9-C3E93AF68CF0}" type="pres">
      <dgm:prSet presAssocID="{71437D38-6EDD-4F4A-9694-395D34624D0D}" presName="accentRepeatNode" presStyleLbl="solidFgAcc1" presStyleIdx="4" presStyleCnt="5"/>
      <dgm:spPr/>
    </dgm:pt>
  </dgm:ptLst>
  <dgm:cxnLst>
    <dgm:cxn modelId="{FE5D0266-2E6C-4E29-B740-2A64771D4348}" type="presOf" srcId="{0EC1995D-CB5C-4165-993F-B8BB1C92E24C}" destId="{C1284007-F514-4262-AAF2-90B0B9A87C09}" srcOrd="0" destOrd="0" presId="urn:microsoft.com/office/officeart/2008/layout/VerticalCurvedList"/>
    <dgm:cxn modelId="{5B548496-3363-4416-9B07-4FF29C79E657}" type="presOf" srcId="{13CC7D97-B063-4C3E-9054-537997898BB9}" destId="{1DBFEB68-0CEF-4B1A-8BF4-D5F4B3F3AAEE}" srcOrd="0" destOrd="0" presId="urn:microsoft.com/office/officeart/2008/layout/VerticalCurvedList"/>
    <dgm:cxn modelId="{FAB2719C-F822-4F22-A2CA-1B733283448A}" type="presOf" srcId="{71437D38-6EDD-4F4A-9694-395D34624D0D}" destId="{2AE46633-A4C4-46D5-A91D-F80A9ED5C436}" srcOrd="0" destOrd="0" presId="urn:microsoft.com/office/officeart/2008/layout/VerticalCurvedList"/>
    <dgm:cxn modelId="{738008D7-623F-4833-9D0D-54E549619926}" srcId="{12C9514A-7174-43D7-846B-EEACB710B42B}" destId="{0EC1995D-CB5C-4165-993F-B8BB1C92E24C}" srcOrd="3" destOrd="0" parTransId="{29F177DA-22CD-436A-B14D-725ED870EA19}" sibTransId="{309F5913-1FBC-4709-965C-5237D3C0E50E}"/>
    <dgm:cxn modelId="{19E078BE-89ED-4A32-8DD1-39FA059EE6AF}" srcId="{12C9514A-7174-43D7-846B-EEACB710B42B}" destId="{71437D38-6EDD-4F4A-9694-395D34624D0D}" srcOrd="4" destOrd="0" parTransId="{DC56C8C3-85EE-4783-BA73-14CC284C09EE}" sibTransId="{BD0D3511-1863-4683-8412-EE142C1425BE}"/>
    <dgm:cxn modelId="{B3EA5556-5F23-42A4-A88B-7B07775E5E6C}" type="presOf" srcId="{24A971BF-B88D-48A8-B0C3-84774A172B20}" destId="{7F62F462-516F-49C0-B7A2-B7D995FA7E7D}" srcOrd="0" destOrd="0" presId="urn:microsoft.com/office/officeart/2008/layout/VerticalCurvedList"/>
    <dgm:cxn modelId="{F02C5464-D7BC-4761-B69C-41728A7FCC4E}" srcId="{12C9514A-7174-43D7-846B-EEACB710B42B}" destId="{24A971BF-B88D-48A8-B0C3-84774A172B20}" srcOrd="1" destOrd="0" parTransId="{C30CC11B-5C7D-47BE-8264-8E02B114DBB6}" sibTransId="{D158EAD3-29ED-49BC-A180-03497A172A3B}"/>
    <dgm:cxn modelId="{404315E6-DCE9-4B8F-9894-C12201D4A340}" type="presOf" srcId="{A04414AE-40EB-4769-B610-AABFC15B393D}" destId="{54143E90-DBF5-4C80-97A4-0A0A04770713}" srcOrd="0" destOrd="0" presId="urn:microsoft.com/office/officeart/2008/layout/VerticalCurvedList"/>
    <dgm:cxn modelId="{5C794392-710F-4D31-92F7-0E9571184676}" srcId="{12C9514A-7174-43D7-846B-EEACB710B42B}" destId="{7065B6C1-86CA-41B3-952A-11BEF48A6B4B}" srcOrd="0" destOrd="0" parTransId="{38E2287E-1439-4779-B829-5FF5E5CBE3F3}" sibTransId="{13CC7D97-B063-4C3E-9054-537997898BB9}"/>
    <dgm:cxn modelId="{8D32CB80-8E21-47B3-A638-1F5E32C45A3C}" srcId="{12C9514A-7174-43D7-846B-EEACB710B42B}" destId="{A04414AE-40EB-4769-B610-AABFC15B393D}" srcOrd="2" destOrd="0" parTransId="{A44B4DB9-EBD7-4C9C-82EF-A31BFAEE800F}" sibTransId="{CF5A1971-9569-4112-B948-6A65139875E2}"/>
    <dgm:cxn modelId="{158F1E13-1B58-45B5-BD54-0731D673248E}" type="presOf" srcId="{12C9514A-7174-43D7-846B-EEACB710B42B}" destId="{4D4A9A1D-9517-4C6A-9376-752F3F63904D}" srcOrd="0" destOrd="0" presId="urn:microsoft.com/office/officeart/2008/layout/VerticalCurvedList"/>
    <dgm:cxn modelId="{0654E009-241B-43F5-A8A1-ED99F3934A07}" type="presOf" srcId="{7065B6C1-86CA-41B3-952A-11BEF48A6B4B}" destId="{B1338863-4A84-4514-8A7A-C069E2E8A297}" srcOrd="0" destOrd="0" presId="urn:microsoft.com/office/officeart/2008/layout/VerticalCurvedList"/>
    <dgm:cxn modelId="{65FDA5FF-5C46-4D5D-B37B-66B9B846F84E}" type="presParOf" srcId="{4D4A9A1D-9517-4C6A-9376-752F3F63904D}" destId="{9EC679C1-4635-4378-864B-494860EAC566}" srcOrd="0" destOrd="0" presId="urn:microsoft.com/office/officeart/2008/layout/VerticalCurvedList"/>
    <dgm:cxn modelId="{6519BBBE-BDAA-449E-A73E-0856F846A992}" type="presParOf" srcId="{9EC679C1-4635-4378-864B-494860EAC566}" destId="{8F2A675E-1CD7-4917-8ED2-35961A81771E}" srcOrd="0" destOrd="0" presId="urn:microsoft.com/office/officeart/2008/layout/VerticalCurvedList"/>
    <dgm:cxn modelId="{21CF4FA4-81A4-4514-982F-22A59C7EFCFA}" type="presParOf" srcId="{8F2A675E-1CD7-4917-8ED2-35961A81771E}" destId="{8889DA2E-C6C3-4E15-A5A8-0321213F5B47}" srcOrd="0" destOrd="0" presId="urn:microsoft.com/office/officeart/2008/layout/VerticalCurvedList"/>
    <dgm:cxn modelId="{2E329D80-36D6-44FE-BB44-A38C6451F8F9}" type="presParOf" srcId="{8F2A675E-1CD7-4917-8ED2-35961A81771E}" destId="{1DBFEB68-0CEF-4B1A-8BF4-D5F4B3F3AAEE}" srcOrd="1" destOrd="0" presId="urn:microsoft.com/office/officeart/2008/layout/VerticalCurvedList"/>
    <dgm:cxn modelId="{E673B98F-63C5-4A67-892B-A190299F5875}" type="presParOf" srcId="{8F2A675E-1CD7-4917-8ED2-35961A81771E}" destId="{768D010D-04E9-445A-8452-99AF2E81DB41}" srcOrd="2" destOrd="0" presId="urn:microsoft.com/office/officeart/2008/layout/VerticalCurvedList"/>
    <dgm:cxn modelId="{97AC78EE-E162-417E-9D81-DD151E87C258}" type="presParOf" srcId="{8F2A675E-1CD7-4917-8ED2-35961A81771E}" destId="{D958E5B7-CC11-414A-B45E-5153EF78EE1C}" srcOrd="3" destOrd="0" presId="urn:microsoft.com/office/officeart/2008/layout/VerticalCurvedList"/>
    <dgm:cxn modelId="{DA2A85ED-7680-49F0-9C00-428929FAC8EE}" type="presParOf" srcId="{9EC679C1-4635-4378-864B-494860EAC566}" destId="{B1338863-4A84-4514-8A7A-C069E2E8A297}" srcOrd="1" destOrd="0" presId="urn:microsoft.com/office/officeart/2008/layout/VerticalCurvedList"/>
    <dgm:cxn modelId="{670394C6-1355-48B7-AD04-A8623EE3C6E0}" type="presParOf" srcId="{9EC679C1-4635-4378-864B-494860EAC566}" destId="{1EACC383-0B6F-42BF-AD58-0C89A67F1393}" srcOrd="2" destOrd="0" presId="urn:microsoft.com/office/officeart/2008/layout/VerticalCurvedList"/>
    <dgm:cxn modelId="{E3E96AD8-C50B-48AF-9F54-1A8658E33597}" type="presParOf" srcId="{1EACC383-0B6F-42BF-AD58-0C89A67F1393}" destId="{3C3335D4-F8D1-4E56-B602-AC4FA7F8BA84}" srcOrd="0" destOrd="0" presId="urn:microsoft.com/office/officeart/2008/layout/VerticalCurvedList"/>
    <dgm:cxn modelId="{92F8BD83-3A5E-4915-9D28-3328B3C0FDA3}" type="presParOf" srcId="{9EC679C1-4635-4378-864B-494860EAC566}" destId="{7F62F462-516F-49C0-B7A2-B7D995FA7E7D}" srcOrd="3" destOrd="0" presId="urn:microsoft.com/office/officeart/2008/layout/VerticalCurvedList"/>
    <dgm:cxn modelId="{A01FF6F1-6A2D-47A3-9E9D-0AAD052B1A91}" type="presParOf" srcId="{9EC679C1-4635-4378-864B-494860EAC566}" destId="{B7F407D5-C87C-4AF1-8169-0C8E0E14830A}" srcOrd="4" destOrd="0" presId="urn:microsoft.com/office/officeart/2008/layout/VerticalCurvedList"/>
    <dgm:cxn modelId="{AF850D2D-48B2-4603-A109-20270CEA2883}" type="presParOf" srcId="{B7F407D5-C87C-4AF1-8169-0C8E0E14830A}" destId="{B0761E80-40B8-4CB9-A462-F51A4AD3116E}" srcOrd="0" destOrd="0" presId="urn:microsoft.com/office/officeart/2008/layout/VerticalCurvedList"/>
    <dgm:cxn modelId="{321B4055-BDC8-4E36-B7AD-09C2BF191960}" type="presParOf" srcId="{9EC679C1-4635-4378-864B-494860EAC566}" destId="{54143E90-DBF5-4C80-97A4-0A0A04770713}" srcOrd="5" destOrd="0" presId="urn:microsoft.com/office/officeart/2008/layout/VerticalCurvedList"/>
    <dgm:cxn modelId="{CF30DA36-E451-4A52-806F-84DB9687A9A6}" type="presParOf" srcId="{9EC679C1-4635-4378-864B-494860EAC566}" destId="{767692FC-F542-4527-B2F2-5E203E7153A8}" srcOrd="6" destOrd="0" presId="urn:microsoft.com/office/officeart/2008/layout/VerticalCurvedList"/>
    <dgm:cxn modelId="{1625D083-F830-4B0E-B7FF-4E2F6D6984AB}" type="presParOf" srcId="{767692FC-F542-4527-B2F2-5E203E7153A8}" destId="{51685306-8471-46D6-B2AF-E963FADE3D85}" srcOrd="0" destOrd="0" presId="urn:microsoft.com/office/officeart/2008/layout/VerticalCurvedList"/>
    <dgm:cxn modelId="{639C3144-B6B0-4960-B624-4DCA74310FA4}" type="presParOf" srcId="{9EC679C1-4635-4378-864B-494860EAC566}" destId="{C1284007-F514-4262-AAF2-90B0B9A87C09}" srcOrd="7" destOrd="0" presId="urn:microsoft.com/office/officeart/2008/layout/VerticalCurvedList"/>
    <dgm:cxn modelId="{1605395A-6689-4110-AB2E-AC153F32DABB}" type="presParOf" srcId="{9EC679C1-4635-4378-864B-494860EAC566}" destId="{E8F1EC74-EF5B-423A-B5F8-97FF63635257}" srcOrd="8" destOrd="0" presId="urn:microsoft.com/office/officeart/2008/layout/VerticalCurvedList"/>
    <dgm:cxn modelId="{FF263E45-1D40-44DE-AD24-B51D5040E9CA}" type="presParOf" srcId="{E8F1EC74-EF5B-423A-B5F8-97FF63635257}" destId="{A71D8516-4A38-4B47-AA59-F4AEBD426E43}" srcOrd="0" destOrd="0" presId="urn:microsoft.com/office/officeart/2008/layout/VerticalCurvedList"/>
    <dgm:cxn modelId="{3797A93E-EA4F-4934-9A9D-5A85A6CDC500}" type="presParOf" srcId="{9EC679C1-4635-4378-864B-494860EAC566}" destId="{2AE46633-A4C4-46D5-A91D-F80A9ED5C436}" srcOrd="9" destOrd="0" presId="urn:microsoft.com/office/officeart/2008/layout/VerticalCurvedList"/>
    <dgm:cxn modelId="{AEF9DD12-66EC-4DC7-BB22-410671E71088}" type="presParOf" srcId="{9EC679C1-4635-4378-864B-494860EAC566}" destId="{54B3B7ED-728C-4FC6-ABBB-33D4793C551A}" srcOrd="10" destOrd="0" presId="urn:microsoft.com/office/officeart/2008/layout/VerticalCurvedList"/>
    <dgm:cxn modelId="{DC7E55D0-DCD9-4D1A-9ABD-BE626FBBE5CC}" type="presParOf" srcId="{54B3B7ED-728C-4FC6-ABBB-33D4793C551A}" destId="{F03CA254-3EE0-4718-A9A9-C3E93AF68C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9514A-7174-43D7-846B-EEACB710B42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5B6C1-86CA-41B3-952A-11BEF48A6B4B}">
      <dgm:prSet phldrT="[Текст]" custT="1"/>
      <dgm:spPr/>
      <dgm:t>
        <a:bodyPr/>
        <a:lstStyle/>
        <a:p>
          <a:pPr algn="ctr"/>
          <a:r>
            <a:rPr lang="ru-RU" sz="1200" dirty="0" smtClean="0"/>
            <a:t>О перспективах реализации Федерального закона «О промышленной политике в Российской Федерации».</a:t>
          </a:r>
          <a:endParaRPr lang="ru-RU" sz="1200" dirty="0"/>
        </a:p>
      </dgm:t>
    </dgm:pt>
    <dgm:pt modelId="{38E2287E-1439-4779-B829-5FF5E5CBE3F3}" type="parTrans" cxnId="{5C794392-710F-4D31-92F7-0E9571184676}">
      <dgm:prSet/>
      <dgm:spPr/>
      <dgm:t>
        <a:bodyPr/>
        <a:lstStyle/>
        <a:p>
          <a:pPr algn="ctr"/>
          <a:endParaRPr lang="ru-RU" sz="1200"/>
        </a:p>
      </dgm:t>
    </dgm:pt>
    <dgm:pt modelId="{13CC7D97-B063-4C3E-9054-537997898BB9}" type="sibTrans" cxnId="{5C794392-710F-4D31-92F7-0E9571184676}">
      <dgm:prSet/>
      <dgm:spPr/>
      <dgm:t>
        <a:bodyPr/>
        <a:lstStyle/>
        <a:p>
          <a:pPr algn="ctr"/>
          <a:endParaRPr lang="ru-RU" sz="1200"/>
        </a:p>
      </dgm:t>
    </dgm:pt>
    <dgm:pt modelId="{D4535521-79FC-4B6B-9C1F-B7540E7A803D}">
      <dgm:prSet custT="1"/>
      <dgm:spPr/>
      <dgm:t>
        <a:bodyPr/>
        <a:lstStyle/>
        <a:p>
          <a:pPr algn="ctr"/>
          <a:r>
            <a:rPr lang="ru-RU" sz="1200" dirty="0" smtClean="0"/>
            <a:t>О проекте Федерального закона «О внесении изменений в Федеральный закон «О государственном оборонном заказе».</a:t>
          </a:r>
          <a:endParaRPr lang="ru-RU" sz="1200" dirty="0"/>
        </a:p>
      </dgm:t>
    </dgm:pt>
    <dgm:pt modelId="{6B5EC7E2-998E-4F52-B8B9-7960810FD3B6}" type="parTrans" cxnId="{AF00EC6C-E666-44C7-98B3-1D00E9C2472A}">
      <dgm:prSet/>
      <dgm:spPr/>
      <dgm:t>
        <a:bodyPr/>
        <a:lstStyle/>
        <a:p>
          <a:pPr algn="ctr"/>
          <a:endParaRPr lang="ru-RU" sz="1200"/>
        </a:p>
      </dgm:t>
    </dgm:pt>
    <dgm:pt modelId="{30F49AF4-FB6C-4054-9EFD-E2BF62513678}" type="sibTrans" cxnId="{AF00EC6C-E666-44C7-98B3-1D00E9C2472A}">
      <dgm:prSet/>
      <dgm:spPr/>
      <dgm:t>
        <a:bodyPr/>
        <a:lstStyle/>
        <a:p>
          <a:pPr algn="ctr"/>
          <a:endParaRPr lang="ru-RU" sz="1200"/>
        </a:p>
      </dgm:t>
    </dgm:pt>
    <dgm:pt modelId="{10DE2E50-9E62-4A8B-8EF6-BDBB53520AF7}">
      <dgm:prSet custT="1"/>
      <dgm:spPr/>
      <dgm:t>
        <a:bodyPr/>
        <a:lstStyle/>
        <a:p>
          <a:pPr algn="ctr"/>
          <a:r>
            <a:rPr lang="ru-RU" sz="1200" smtClean="0"/>
            <a:t>Об организации работ по созданию Центра метрологии и сертификации материалов электроники.</a:t>
          </a:r>
          <a:endParaRPr lang="ru-RU" sz="1200"/>
        </a:p>
      </dgm:t>
    </dgm:pt>
    <dgm:pt modelId="{36485EAD-E770-421D-93B6-98E50320ACA1}" type="parTrans" cxnId="{AD15A73D-8F99-4BFA-B895-2FA49E194CB4}">
      <dgm:prSet/>
      <dgm:spPr/>
      <dgm:t>
        <a:bodyPr/>
        <a:lstStyle/>
        <a:p>
          <a:pPr algn="ctr"/>
          <a:endParaRPr lang="ru-RU" sz="1200"/>
        </a:p>
      </dgm:t>
    </dgm:pt>
    <dgm:pt modelId="{2F1FB9E7-BA34-4E1C-9261-9DE54900E728}" type="sibTrans" cxnId="{AD15A73D-8F99-4BFA-B895-2FA49E194CB4}">
      <dgm:prSet/>
      <dgm:spPr/>
      <dgm:t>
        <a:bodyPr/>
        <a:lstStyle/>
        <a:p>
          <a:pPr algn="ctr"/>
          <a:endParaRPr lang="ru-RU" sz="1200"/>
        </a:p>
      </dgm:t>
    </dgm:pt>
    <dgm:pt modelId="{E280610F-7C0E-4646-8BBE-716EC14A8A78}">
      <dgm:prSet custT="1"/>
      <dgm:spPr/>
      <dgm:t>
        <a:bodyPr/>
        <a:lstStyle/>
        <a:p>
          <a:pPr algn="ctr"/>
          <a:r>
            <a:rPr lang="ru-RU" sz="1200" dirty="0" smtClean="0"/>
            <a:t>Формы международной кооперации производителей ЭКБ.</a:t>
          </a:r>
          <a:endParaRPr lang="ru-RU" sz="1200" dirty="0"/>
        </a:p>
      </dgm:t>
    </dgm:pt>
    <dgm:pt modelId="{5E0D4E4A-51D8-4E61-816E-92993B0EE1DF}" type="parTrans" cxnId="{93B35ECA-97EB-465A-97D7-9880498D20FF}">
      <dgm:prSet/>
      <dgm:spPr/>
      <dgm:t>
        <a:bodyPr/>
        <a:lstStyle/>
        <a:p>
          <a:pPr algn="ctr"/>
          <a:endParaRPr lang="ru-RU" sz="1200"/>
        </a:p>
      </dgm:t>
    </dgm:pt>
    <dgm:pt modelId="{22D1763D-470D-4639-984B-82CCAE16B8C7}" type="sibTrans" cxnId="{93B35ECA-97EB-465A-97D7-9880498D20FF}">
      <dgm:prSet/>
      <dgm:spPr/>
      <dgm:t>
        <a:bodyPr/>
        <a:lstStyle/>
        <a:p>
          <a:pPr algn="ctr"/>
          <a:endParaRPr lang="ru-RU" sz="1200"/>
        </a:p>
      </dgm:t>
    </dgm:pt>
    <dgm:pt modelId="{32755FBA-FA6B-450F-B011-BB3C11344A07}">
      <dgm:prSet custT="1"/>
      <dgm:spPr/>
      <dgm:t>
        <a:bodyPr/>
        <a:lstStyle/>
        <a:p>
          <a:pPr algn="ctr"/>
          <a:r>
            <a:rPr lang="ru-RU" sz="1200" smtClean="0"/>
            <a:t>Ценообразование на ПВН</a:t>
          </a:r>
          <a:endParaRPr lang="ru-RU" sz="1200" dirty="0"/>
        </a:p>
      </dgm:t>
    </dgm:pt>
    <dgm:pt modelId="{7188A9F1-DE00-422F-8829-18898ABE249D}" type="parTrans" cxnId="{6BD0876C-900D-490B-93C5-269275E8F411}">
      <dgm:prSet/>
      <dgm:spPr/>
      <dgm:t>
        <a:bodyPr/>
        <a:lstStyle/>
        <a:p>
          <a:pPr algn="ctr"/>
          <a:endParaRPr lang="ru-RU" sz="1200"/>
        </a:p>
      </dgm:t>
    </dgm:pt>
    <dgm:pt modelId="{52BB737A-4F5D-4DD8-8E86-E40207A578AA}" type="sibTrans" cxnId="{6BD0876C-900D-490B-93C5-269275E8F411}">
      <dgm:prSet/>
      <dgm:spPr/>
      <dgm:t>
        <a:bodyPr/>
        <a:lstStyle/>
        <a:p>
          <a:pPr algn="ctr"/>
          <a:endParaRPr lang="ru-RU" sz="1200"/>
        </a:p>
      </dgm:t>
    </dgm:pt>
    <dgm:pt modelId="{4D4A9A1D-9517-4C6A-9376-752F3F63904D}" type="pres">
      <dgm:prSet presAssocID="{12C9514A-7174-43D7-846B-EEACB710B42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9EC679C1-4635-4378-864B-494860EAC566}" type="pres">
      <dgm:prSet presAssocID="{12C9514A-7174-43D7-846B-EEACB710B42B}" presName="Name1" presStyleCnt="0"/>
      <dgm:spPr/>
    </dgm:pt>
    <dgm:pt modelId="{8F2A675E-1CD7-4917-8ED2-35961A81771E}" type="pres">
      <dgm:prSet presAssocID="{12C9514A-7174-43D7-846B-EEACB710B42B}" presName="cycle" presStyleCnt="0"/>
      <dgm:spPr/>
    </dgm:pt>
    <dgm:pt modelId="{8889DA2E-C6C3-4E15-A5A8-0321213F5B47}" type="pres">
      <dgm:prSet presAssocID="{12C9514A-7174-43D7-846B-EEACB710B42B}" presName="srcNode" presStyleLbl="node1" presStyleIdx="0" presStyleCnt="5"/>
      <dgm:spPr/>
    </dgm:pt>
    <dgm:pt modelId="{1DBFEB68-0CEF-4B1A-8BF4-D5F4B3F3AAEE}" type="pres">
      <dgm:prSet presAssocID="{12C9514A-7174-43D7-846B-EEACB710B42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8D010D-04E9-445A-8452-99AF2E81DB41}" type="pres">
      <dgm:prSet presAssocID="{12C9514A-7174-43D7-846B-EEACB710B42B}" presName="extraNode" presStyleLbl="node1" presStyleIdx="0" presStyleCnt="5"/>
      <dgm:spPr/>
    </dgm:pt>
    <dgm:pt modelId="{D958E5B7-CC11-414A-B45E-5153EF78EE1C}" type="pres">
      <dgm:prSet presAssocID="{12C9514A-7174-43D7-846B-EEACB710B42B}" presName="dstNode" presStyleLbl="node1" presStyleIdx="0" presStyleCnt="5"/>
      <dgm:spPr/>
    </dgm:pt>
    <dgm:pt modelId="{B1338863-4A84-4514-8A7A-C069E2E8A297}" type="pres">
      <dgm:prSet presAssocID="{7065B6C1-86CA-41B3-952A-11BEF48A6B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CC383-0B6F-42BF-AD58-0C89A67F1393}" type="pres">
      <dgm:prSet presAssocID="{7065B6C1-86CA-41B3-952A-11BEF48A6B4B}" presName="accent_1" presStyleCnt="0"/>
      <dgm:spPr/>
    </dgm:pt>
    <dgm:pt modelId="{3C3335D4-F8D1-4E56-B602-AC4FA7F8BA84}" type="pres">
      <dgm:prSet presAssocID="{7065B6C1-86CA-41B3-952A-11BEF48A6B4B}" presName="accentRepeatNode" presStyleLbl="solidFgAcc1" presStyleIdx="0" presStyleCnt="5"/>
      <dgm:spPr/>
    </dgm:pt>
    <dgm:pt modelId="{E19D394E-A0D4-49EF-955D-A9DBF6846D10}" type="pres">
      <dgm:prSet presAssocID="{D4535521-79FC-4B6B-9C1F-B7540E7A803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A1CB2-6F55-4EB1-BFC7-35EAE295D74B}" type="pres">
      <dgm:prSet presAssocID="{D4535521-79FC-4B6B-9C1F-B7540E7A803D}" presName="accent_2" presStyleCnt="0"/>
      <dgm:spPr/>
    </dgm:pt>
    <dgm:pt modelId="{CE9EA74B-BB15-41AF-9B45-C7FF80CFBE1A}" type="pres">
      <dgm:prSet presAssocID="{D4535521-79FC-4B6B-9C1F-B7540E7A803D}" presName="accentRepeatNode" presStyleLbl="solidFgAcc1" presStyleIdx="1" presStyleCnt="5"/>
      <dgm:spPr/>
    </dgm:pt>
    <dgm:pt modelId="{940C1C70-CFA3-4F6A-8266-423AFCE382A6}" type="pres">
      <dgm:prSet presAssocID="{10DE2E50-9E62-4A8B-8EF6-BDBB53520AF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70D0-71D1-4AEE-999C-7CCAFECDCB24}" type="pres">
      <dgm:prSet presAssocID="{10DE2E50-9E62-4A8B-8EF6-BDBB53520AF7}" presName="accent_3" presStyleCnt="0"/>
      <dgm:spPr/>
    </dgm:pt>
    <dgm:pt modelId="{3566BFC3-2B2F-48FC-B7DD-422B1A81955B}" type="pres">
      <dgm:prSet presAssocID="{10DE2E50-9E62-4A8B-8EF6-BDBB53520AF7}" presName="accentRepeatNode" presStyleLbl="solidFgAcc1" presStyleIdx="2" presStyleCnt="5"/>
      <dgm:spPr/>
    </dgm:pt>
    <dgm:pt modelId="{CBA5BA62-0CBB-4A7A-B568-8CAF8164A6EB}" type="pres">
      <dgm:prSet presAssocID="{E280610F-7C0E-4646-8BBE-716EC14A8A7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22E6D-2517-4D7C-AE84-7457E5C2F3EE}" type="pres">
      <dgm:prSet presAssocID="{E280610F-7C0E-4646-8BBE-716EC14A8A78}" presName="accent_4" presStyleCnt="0"/>
      <dgm:spPr/>
    </dgm:pt>
    <dgm:pt modelId="{8CC15F0A-B048-4B49-A14B-08DB09F4E70E}" type="pres">
      <dgm:prSet presAssocID="{E280610F-7C0E-4646-8BBE-716EC14A8A78}" presName="accentRepeatNode" presStyleLbl="solidFgAcc1" presStyleIdx="3" presStyleCnt="5"/>
      <dgm:spPr/>
    </dgm:pt>
    <dgm:pt modelId="{B07C55B7-639B-41C2-8A49-C8E56A1DCCA1}" type="pres">
      <dgm:prSet presAssocID="{32755FBA-FA6B-450F-B011-BB3C11344A0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E9976-FDD7-4063-BC46-56A4B517C851}" type="pres">
      <dgm:prSet presAssocID="{32755FBA-FA6B-450F-B011-BB3C11344A07}" presName="accent_5" presStyleCnt="0"/>
      <dgm:spPr/>
    </dgm:pt>
    <dgm:pt modelId="{272C661F-7056-4A7C-BEBD-E02EB88F951C}" type="pres">
      <dgm:prSet presAssocID="{32755FBA-FA6B-450F-B011-BB3C11344A07}" presName="accentRepeatNode" presStyleLbl="solidFgAcc1" presStyleIdx="4" presStyleCnt="5"/>
      <dgm:spPr/>
    </dgm:pt>
  </dgm:ptLst>
  <dgm:cxnLst>
    <dgm:cxn modelId="{44B99DCE-035C-46FF-983F-41FA1AA071B1}" type="presOf" srcId="{D4535521-79FC-4B6B-9C1F-B7540E7A803D}" destId="{E19D394E-A0D4-49EF-955D-A9DBF6846D10}" srcOrd="0" destOrd="0" presId="urn:microsoft.com/office/officeart/2008/layout/VerticalCurvedList"/>
    <dgm:cxn modelId="{5C794392-710F-4D31-92F7-0E9571184676}" srcId="{12C9514A-7174-43D7-846B-EEACB710B42B}" destId="{7065B6C1-86CA-41B3-952A-11BEF48A6B4B}" srcOrd="0" destOrd="0" parTransId="{38E2287E-1439-4779-B829-5FF5E5CBE3F3}" sibTransId="{13CC7D97-B063-4C3E-9054-537997898BB9}"/>
    <dgm:cxn modelId="{AD15A73D-8F99-4BFA-B895-2FA49E194CB4}" srcId="{12C9514A-7174-43D7-846B-EEACB710B42B}" destId="{10DE2E50-9E62-4A8B-8EF6-BDBB53520AF7}" srcOrd="2" destOrd="0" parTransId="{36485EAD-E770-421D-93B6-98E50320ACA1}" sibTransId="{2F1FB9E7-BA34-4E1C-9261-9DE54900E728}"/>
    <dgm:cxn modelId="{89C0AD30-3889-4627-8B35-0773F02FE5EC}" type="presOf" srcId="{12C9514A-7174-43D7-846B-EEACB710B42B}" destId="{4D4A9A1D-9517-4C6A-9376-752F3F63904D}" srcOrd="0" destOrd="0" presId="urn:microsoft.com/office/officeart/2008/layout/VerticalCurvedList"/>
    <dgm:cxn modelId="{E8B5404D-048A-4CDB-93E4-6F98BBF64EED}" type="presOf" srcId="{7065B6C1-86CA-41B3-952A-11BEF48A6B4B}" destId="{B1338863-4A84-4514-8A7A-C069E2E8A297}" srcOrd="0" destOrd="0" presId="urn:microsoft.com/office/officeart/2008/layout/VerticalCurvedList"/>
    <dgm:cxn modelId="{600F4ABE-CB90-4366-9EC0-0A83750834DC}" type="presOf" srcId="{10DE2E50-9E62-4A8B-8EF6-BDBB53520AF7}" destId="{940C1C70-CFA3-4F6A-8266-423AFCE382A6}" srcOrd="0" destOrd="0" presId="urn:microsoft.com/office/officeart/2008/layout/VerticalCurvedList"/>
    <dgm:cxn modelId="{93B35ECA-97EB-465A-97D7-9880498D20FF}" srcId="{12C9514A-7174-43D7-846B-EEACB710B42B}" destId="{E280610F-7C0E-4646-8BBE-716EC14A8A78}" srcOrd="3" destOrd="0" parTransId="{5E0D4E4A-51D8-4E61-816E-92993B0EE1DF}" sibTransId="{22D1763D-470D-4639-984B-82CCAE16B8C7}"/>
    <dgm:cxn modelId="{0535C8D5-AA72-4727-AFEE-74DCF4514D14}" type="presOf" srcId="{E280610F-7C0E-4646-8BBE-716EC14A8A78}" destId="{CBA5BA62-0CBB-4A7A-B568-8CAF8164A6EB}" srcOrd="0" destOrd="0" presId="urn:microsoft.com/office/officeart/2008/layout/VerticalCurvedList"/>
    <dgm:cxn modelId="{C32E7B3C-6E72-4BCA-8F69-5B5F7A2311F4}" type="presOf" srcId="{13CC7D97-B063-4C3E-9054-537997898BB9}" destId="{1DBFEB68-0CEF-4B1A-8BF4-D5F4B3F3AAEE}" srcOrd="0" destOrd="0" presId="urn:microsoft.com/office/officeart/2008/layout/VerticalCurvedList"/>
    <dgm:cxn modelId="{6BD0876C-900D-490B-93C5-269275E8F411}" srcId="{12C9514A-7174-43D7-846B-EEACB710B42B}" destId="{32755FBA-FA6B-450F-B011-BB3C11344A07}" srcOrd="4" destOrd="0" parTransId="{7188A9F1-DE00-422F-8829-18898ABE249D}" sibTransId="{52BB737A-4F5D-4DD8-8E86-E40207A578AA}"/>
    <dgm:cxn modelId="{6341D7E6-E5E2-4537-9A92-47E3B9E7C396}" type="presOf" srcId="{32755FBA-FA6B-450F-B011-BB3C11344A07}" destId="{B07C55B7-639B-41C2-8A49-C8E56A1DCCA1}" srcOrd="0" destOrd="0" presId="urn:microsoft.com/office/officeart/2008/layout/VerticalCurvedList"/>
    <dgm:cxn modelId="{AF00EC6C-E666-44C7-98B3-1D00E9C2472A}" srcId="{12C9514A-7174-43D7-846B-EEACB710B42B}" destId="{D4535521-79FC-4B6B-9C1F-B7540E7A803D}" srcOrd="1" destOrd="0" parTransId="{6B5EC7E2-998E-4F52-B8B9-7960810FD3B6}" sibTransId="{30F49AF4-FB6C-4054-9EFD-E2BF62513678}"/>
    <dgm:cxn modelId="{371ED77C-36E4-4DF3-9B18-1E2E46F2A35D}" type="presParOf" srcId="{4D4A9A1D-9517-4C6A-9376-752F3F63904D}" destId="{9EC679C1-4635-4378-864B-494860EAC566}" srcOrd="0" destOrd="0" presId="urn:microsoft.com/office/officeart/2008/layout/VerticalCurvedList"/>
    <dgm:cxn modelId="{45A4AD0A-297D-4C6E-8DF5-01D22150C878}" type="presParOf" srcId="{9EC679C1-4635-4378-864B-494860EAC566}" destId="{8F2A675E-1CD7-4917-8ED2-35961A81771E}" srcOrd="0" destOrd="0" presId="urn:microsoft.com/office/officeart/2008/layout/VerticalCurvedList"/>
    <dgm:cxn modelId="{A651F2AE-8597-4347-9024-DBDF801C978A}" type="presParOf" srcId="{8F2A675E-1CD7-4917-8ED2-35961A81771E}" destId="{8889DA2E-C6C3-4E15-A5A8-0321213F5B47}" srcOrd="0" destOrd="0" presId="urn:microsoft.com/office/officeart/2008/layout/VerticalCurvedList"/>
    <dgm:cxn modelId="{423330AF-E529-4EAC-9705-45521A4424D6}" type="presParOf" srcId="{8F2A675E-1CD7-4917-8ED2-35961A81771E}" destId="{1DBFEB68-0CEF-4B1A-8BF4-D5F4B3F3AAEE}" srcOrd="1" destOrd="0" presId="urn:microsoft.com/office/officeart/2008/layout/VerticalCurvedList"/>
    <dgm:cxn modelId="{1B847C5E-C24F-4F16-848D-BF5A8859FC79}" type="presParOf" srcId="{8F2A675E-1CD7-4917-8ED2-35961A81771E}" destId="{768D010D-04E9-445A-8452-99AF2E81DB41}" srcOrd="2" destOrd="0" presId="urn:microsoft.com/office/officeart/2008/layout/VerticalCurvedList"/>
    <dgm:cxn modelId="{F4CFA589-F38B-40F2-B25B-07C30EF80E80}" type="presParOf" srcId="{8F2A675E-1CD7-4917-8ED2-35961A81771E}" destId="{D958E5B7-CC11-414A-B45E-5153EF78EE1C}" srcOrd="3" destOrd="0" presId="urn:microsoft.com/office/officeart/2008/layout/VerticalCurvedList"/>
    <dgm:cxn modelId="{766FCCEF-3C27-4DB6-A63F-19C97639C37C}" type="presParOf" srcId="{9EC679C1-4635-4378-864B-494860EAC566}" destId="{B1338863-4A84-4514-8A7A-C069E2E8A297}" srcOrd="1" destOrd="0" presId="urn:microsoft.com/office/officeart/2008/layout/VerticalCurvedList"/>
    <dgm:cxn modelId="{00D57CDF-15D1-460A-BD63-AEEC7FA3FDAC}" type="presParOf" srcId="{9EC679C1-4635-4378-864B-494860EAC566}" destId="{1EACC383-0B6F-42BF-AD58-0C89A67F1393}" srcOrd="2" destOrd="0" presId="urn:microsoft.com/office/officeart/2008/layout/VerticalCurvedList"/>
    <dgm:cxn modelId="{F99BB632-E1DE-42FF-9845-412CBDEB21EF}" type="presParOf" srcId="{1EACC383-0B6F-42BF-AD58-0C89A67F1393}" destId="{3C3335D4-F8D1-4E56-B602-AC4FA7F8BA84}" srcOrd="0" destOrd="0" presId="urn:microsoft.com/office/officeart/2008/layout/VerticalCurvedList"/>
    <dgm:cxn modelId="{A4B96341-2FBE-4B5F-B32F-A0AA14546562}" type="presParOf" srcId="{9EC679C1-4635-4378-864B-494860EAC566}" destId="{E19D394E-A0D4-49EF-955D-A9DBF6846D10}" srcOrd="3" destOrd="0" presId="urn:microsoft.com/office/officeart/2008/layout/VerticalCurvedList"/>
    <dgm:cxn modelId="{EE045286-329A-47A9-B645-E69B3CB76F38}" type="presParOf" srcId="{9EC679C1-4635-4378-864B-494860EAC566}" destId="{041A1CB2-6F55-4EB1-BFC7-35EAE295D74B}" srcOrd="4" destOrd="0" presId="urn:microsoft.com/office/officeart/2008/layout/VerticalCurvedList"/>
    <dgm:cxn modelId="{0D5A81EB-021A-44FA-8560-F6009857D260}" type="presParOf" srcId="{041A1CB2-6F55-4EB1-BFC7-35EAE295D74B}" destId="{CE9EA74B-BB15-41AF-9B45-C7FF80CFBE1A}" srcOrd="0" destOrd="0" presId="urn:microsoft.com/office/officeart/2008/layout/VerticalCurvedList"/>
    <dgm:cxn modelId="{8AC55477-41A9-4879-A3B5-67C87D3F4134}" type="presParOf" srcId="{9EC679C1-4635-4378-864B-494860EAC566}" destId="{940C1C70-CFA3-4F6A-8266-423AFCE382A6}" srcOrd="5" destOrd="0" presId="urn:microsoft.com/office/officeart/2008/layout/VerticalCurvedList"/>
    <dgm:cxn modelId="{DE3F575A-9269-47B8-92C0-953A62A42756}" type="presParOf" srcId="{9EC679C1-4635-4378-864B-494860EAC566}" destId="{50D470D0-71D1-4AEE-999C-7CCAFECDCB24}" srcOrd="6" destOrd="0" presId="urn:microsoft.com/office/officeart/2008/layout/VerticalCurvedList"/>
    <dgm:cxn modelId="{C440BD5E-C54D-43E7-9463-D9742C655C9B}" type="presParOf" srcId="{50D470D0-71D1-4AEE-999C-7CCAFECDCB24}" destId="{3566BFC3-2B2F-48FC-B7DD-422B1A81955B}" srcOrd="0" destOrd="0" presId="urn:microsoft.com/office/officeart/2008/layout/VerticalCurvedList"/>
    <dgm:cxn modelId="{9C949286-FA11-4C0C-8B9A-A94FECB25417}" type="presParOf" srcId="{9EC679C1-4635-4378-864B-494860EAC566}" destId="{CBA5BA62-0CBB-4A7A-B568-8CAF8164A6EB}" srcOrd="7" destOrd="0" presId="urn:microsoft.com/office/officeart/2008/layout/VerticalCurvedList"/>
    <dgm:cxn modelId="{5BFA8C26-B1C3-4BB5-A04A-E7474A384D44}" type="presParOf" srcId="{9EC679C1-4635-4378-864B-494860EAC566}" destId="{51922E6D-2517-4D7C-AE84-7457E5C2F3EE}" srcOrd="8" destOrd="0" presId="urn:microsoft.com/office/officeart/2008/layout/VerticalCurvedList"/>
    <dgm:cxn modelId="{3D9801A0-5AE1-4B47-807E-A21C2D4394BC}" type="presParOf" srcId="{51922E6D-2517-4D7C-AE84-7457E5C2F3EE}" destId="{8CC15F0A-B048-4B49-A14B-08DB09F4E70E}" srcOrd="0" destOrd="0" presId="urn:microsoft.com/office/officeart/2008/layout/VerticalCurvedList"/>
    <dgm:cxn modelId="{3E646AAF-7D3A-45C9-9E7A-0316E17FCA6D}" type="presParOf" srcId="{9EC679C1-4635-4378-864B-494860EAC566}" destId="{B07C55B7-639B-41C2-8A49-C8E56A1DCCA1}" srcOrd="9" destOrd="0" presId="urn:microsoft.com/office/officeart/2008/layout/VerticalCurvedList"/>
    <dgm:cxn modelId="{12CC61A1-4D81-44A0-8E33-53CB7C378D68}" type="presParOf" srcId="{9EC679C1-4635-4378-864B-494860EAC566}" destId="{9A0E9976-FDD7-4063-BC46-56A4B517C851}" srcOrd="10" destOrd="0" presId="urn:microsoft.com/office/officeart/2008/layout/VerticalCurvedList"/>
    <dgm:cxn modelId="{84DAAC99-6A92-4308-BCD8-F43FC2454555}" type="presParOf" srcId="{9A0E9976-FDD7-4063-BC46-56A4B517C851}" destId="{272C661F-7056-4A7C-BEBD-E02EB88F95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22B7A-A5B7-48C2-AFE6-616A2A54AD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9BEA3-BFE5-4E93-8C2B-FEA8FCFDC22E}">
      <dgm:prSet phldrT="[Текст]" custT="1"/>
      <dgm:spPr/>
      <dgm:t>
        <a:bodyPr anchor="ctr"/>
        <a:lstStyle/>
        <a:p>
          <a:pPr algn="ctr"/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Типовые обращения в рабочую группу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EAC80B5-223D-4CE7-9FA1-1A03EF805076}" type="parTrans" cxnId="{D5F6CAE0-3AB1-4C5B-A828-1B0234B591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48D518-CB37-402A-8F57-8F30B9A446A8}" type="sibTrans" cxnId="{D5F6CAE0-3AB1-4C5B-A828-1B0234B591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3F23AA-B625-4B7A-A1AD-C3035177DDC5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 ценообразования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ACE7B-E5A6-4F98-95D7-4EBC412E11AB}" type="parTrans" cxnId="{2F1B08E9-8B8C-4BCB-AA4E-4D9F313E8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C9B186-6F5C-41CB-990A-995DB877A929}" type="sibTrans" cxnId="{2F1B08E9-8B8C-4BCB-AA4E-4D9F313E8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C4268B-7343-4EC5-9E06-1C700A5E3B7B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Согласование загрузки производственных мощностей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459FCD-241C-47EA-89D4-2EB2BB981D14}" type="parTrans" cxnId="{C6D85F7E-764F-4D20-9F61-0FF5BA8B6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F91E3E-339F-4548-950E-073379342F66}" type="sibTrans" cxnId="{C6D85F7E-764F-4D20-9F61-0FF5BA8B6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45E002-864F-4BBC-AD91-2DA02F08A301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Согласование  графиков отгрузки готовой продукции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65B3E2-C539-48A8-9172-5822478F6335}" type="parTrans" cxnId="{1E3B5408-1B0E-42FC-AF1D-0F4ED8407E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E3BF84-5FA0-4F96-B449-9F63F95AAED6}" type="sibTrans" cxnId="{1E3B5408-1B0E-42FC-AF1D-0F4ED8407E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D7CF1-A2B4-408F-8F4F-70E1CB973D70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 выполнения договорных обязательств в рамках ГОЗ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FF747D-2C9B-4DE9-A962-0A147907607F}" type="parTrans" cxnId="{29FCC9E9-F451-484F-883E-5D7BC43449E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528479-57C3-4F08-A597-2D7FBBD38F78}" type="sibTrans" cxnId="{29FCC9E9-F451-484F-883E-5D7BC43449E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16D3DD-CA03-4CDF-B028-CC58387C404D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Согласование развития производственных мощностей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623361-32DE-4503-A17A-5B0012286291}" type="parTrans" cxnId="{52BF5D95-56E1-4FA5-8097-7B720A8CA2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6D9A27-4F48-4056-ABFD-349C7C8C320C}" type="sibTrans" cxnId="{52BF5D95-56E1-4FA5-8097-7B720A8CA2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14537B-5D61-4B65-BE21-4B443B485F99}" type="pres">
      <dgm:prSet presAssocID="{D9522B7A-A5B7-48C2-AFE6-616A2A54AD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A10099-EFE5-4ACB-AA2C-EC6141538848}" type="pres">
      <dgm:prSet presAssocID="{E049BEA3-BFE5-4E93-8C2B-FEA8FCFDC22E}" presName="thickLine" presStyleLbl="alignNode1" presStyleIdx="0" presStyleCnt="1"/>
      <dgm:spPr/>
    </dgm:pt>
    <dgm:pt modelId="{E1B3C694-E56D-4F8F-ADF1-AD205CEEACA1}" type="pres">
      <dgm:prSet presAssocID="{E049BEA3-BFE5-4E93-8C2B-FEA8FCFDC22E}" presName="horz1" presStyleCnt="0"/>
      <dgm:spPr/>
    </dgm:pt>
    <dgm:pt modelId="{BB932E38-2766-43BA-8293-45B9AFE39C78}" type="pres">
      <dgm:prSet presAssocID="{E049BEA3-BFE5-4E93-8C2B-FEA8FCFDC22E}" presName="tx1" presStyleLbl="revTx" presStyleIdx="0" presStyleCnt="6"/>
      <dgm:spPr/>
      <dgm:t>
        <a:bodyPr/>
        <a:lstStyle/>
        <a:p>
          <a:endParaRPr lang="ru-RU"/>
        </a:p>
      </dgm:t>
    </dgm:pt>
    <dgm:pt modelId="{23FE7C72-B32B-4163-93CC-89564A2FACB1}" type="pres">
      <dgm:prSet presAssocID="{E049BEA3-BFE5-4E93-8C2B-FEA8FCFDC22E}" presName="vert1" presStyleCnt="0"/>
      <dgm:spPr/>
    </dgm:pt>
    <dgm:pt modelId="{6546D27C-5C14-471B-8151-8ADFB93149FF}" type="pres">
      <dgm:prSet presAssocID="{563F23AA-B625-4B7A-A1AD-C3035177DDC5}" presName="vertSpace2a" presStyleCnt="0"/>
      <dgm:spPr/>
    </dgm:pt>
    <dgm:pt modelId="{CF8600FC-03DF-4CA3-BBF6-C41E7A4BD495}" type="pres">
      <dgm:prSet presAssocID="{563F23AA-B625-4B7A-A1AD-C3035177DDC5}" presName="horz2" presStyleCnt="0"/>
      <dgm:spPr/>
    </dgm:pt>
    <dgm:pt modelId="{227470DF-7D5F-413D-AA2B-667E77DCCADA}" type="pres">
      <dgm:prSet presAssocID="{563F23AA-B625-4B7A-A1AD-C3035177DDC5}" presName="horzSpace2" presStyleCnt="0"/>
      <dgm:spPr/>
    </dgm:pt>
    <dgm:pt modelId="{591C07B5-06EB-417A-B810-C6BC13E27578}" type="pres">
      <dgm:prSet presAssocID="{563F23AA-B625-4B7A-A1AD-C3035177DDC5}" presName="tx2" presStyleLbl="revTx" presStyleIdx="1" presStyleCnt="6"/>
      <dgm:spPr/>
      <dgm:t>
        <a:bodyPr/>
        <a:lstStyle/>
        <a:p>
          <a:endParaRPr lang="ru-RU"/>
        </a:p>
      </dgm:t>
    </dgm:pt>
    <dgm:pt modelId="{0F76062B-14FE-4E9C-816B-68E1C920E239}" type="pres">
      <dgm:prSet presAssocID="{563F23AA-B625-4B7A-A1AD-C3035177DDC5}" presName="vert2" presStyleCnt="0"/>
      <dgm:spPr/>
    </dgm:pt>
    <dgm:pt modelId="{55F3BF72-060D-4451-AD6D-3189B06790BA}" type="pres">
      <dgm:prSet presAssocID="{563F23AA-B625-4B7A-A1AD-C3035177DDC5}" presName="thinLine2b" presStyleLbl="callout" presStyleIdx="0" presStyleCnt="5"/>
      <dgm:spPr/>
    </dgm:pt>
    <dgm:pt modelId="{6F5E3EE7-53B3-483F-AFBE-F105895F560C}" type="pres">
      <dgm:prSet presAssocID="{563F23AA-B625-4B7A-A1AD-C3035177DDC5}" presName="vertSpace2b" presStyleCnt="0"/>
      <dgm:spPr/>
    </dgm:pt>
    <dgm:pt modelId="{DC73E1E0-A986-4381-AC97-A52569373B20}" type="pres">
      <dgm:prSet presAssocID="{BDC4268B-7343-4EC5-9E06-1C700A5E3B7B}" presName="horz2" presStyleCnt="0"/>
      <dgm:spPr/>
    </dgm:pt>
    <dgm:pt modelId="{08D297A8-DD8E-498D-A8D6-B6254BF83426}" type="pres">
      <dgm:prSet presAssocID="{BDC4268B-7343-4EC5-9E06-1C700A5E3B7B}" presName="horzSpace2" presStyleCnt="0"/>
      <dgm:spPr/>
    </dgm:pt>
    <dgm:pt modelId="{28EFFC47-BD1F-4132-B536-984BD6B851F5}" type="pres">
      <dgm:prSet presAssocID="{BDC4268B-7343-4EC5-9E06-1C700A5E3B7B}" presName="tx2" presStyleLbl="revTx" presStyleIdx="2" presStyleCnt="6"/>
      <dgm:spPr/>
      <dgm:t>
        <a:bodyPr/>
        <a:lstStyle/>
        <a:p>
          <a:endParaRPr lang="ru-RU"/>
        </a:p>
      </dgm:t>
    </dgm:pt>
    <dgm:pt modelId="{D1443745-F8E2-4E70-BEDB-2F7FF5EDC8B6}" type="pres">
      <dgm:prSet presAssocID="{BDC4268B-7343-4EC5-9E06-1C700A5E3B7B}" presName="vert2" presStyleCnt="0"/>
      <dgm:spPr/>
    </dgm:pt>
    <dgm:pt modelId="{35DBE04D-E8B0-4462-A04E-7558083DFC7D}" type="pres">
      <dgm:prSet presAssocID="{BDC4268B-7343-4EC5-9E06-1C700A5E3B7B}" presName="thinLine2b" presStyleLbl="callout" presStyleIdx="1" presStyleCnt="5"/>
      <dgm:spPr/>
    </dgm:pt>
    <dgm:pt modelId="{FDAC0614-CEC8-4F62-8A5C-05FDBB8A1FA2}" type="pres">
      <dgm:prSet presAssocID="{BDC4268B-7343-4EC5-9E06-1C700A5E3B7B}" presName="vertSpace2b" presStyleCnt="0"/>
      <dgm:spPr/>
    </dgm:pt>
    <dgm:pt modelId="{A130FA5E-13CE-4BB6-97C0-1D9950D11EBA}" type="pres">
      <dgm:prSet presAssocID="{F745E002-864F-4BBC-AD91-2DA02F08A301}" presName="horz2" presStyleCnt="0"/>
      <dgm:spPr/>
    </dgm:pt>
    <dgm:pt modelId="{C61D77AC-31BC-4B8D-A8DA-73FF8832017D}" type="pres">
      <dgm:prSet presAssocID="{F745E002-864F-4BBC-AD91-2DA02F08A301}" presName="horzSpace2" presStyleCnt="0"/>
      <dgm:spPr/>
    </dgm:pt>
    <dgm:pt modelId="{7F44C047-5C02-421C-87F9-116B29507ECC}" type="pres">
      <dgm:prSet presAssocID="{F745E002-864F-4BBC-AD91-2DA02F08A301}" presName="tx2" presStyleLbl="revTx" presStyleIdx="3" presStyleCnt="6"/>
      <dgm:spPr/>
      <dgm:t>
        <a:bodyPr/>
        <a:lstStyle/>
        <a:p>
          <a:endParaRPr lang="ru-RU"/>
        </a:p>
      </dgm:t>
    </dgm:pt>
    <dgm:pt modelId="{4096CEA6-52B0-489F-B0EF-A2684A90F637}" type="pres">
      <dgm:prSet presAssocID="{F745E002-864F-4BBC-AD91-2DA02F08A301}" presName="vert2" presStyleCnt="0"/>
      <dgm:spPr/>
    </dgm:pt>
    <dgm:pt modelId="{23E0F010-B9D3-436E-8676-B29F6DB40394}" type="pres">
      <dgm:prSet presAssocID="{F745E002-864F-4BBC-AD91-2DA02F08A301}" presName="thinLine2b" presStyleLbl="callout" presStyleIdx="2" presStyleCnt="5"/>
      <dgm:spPr/>
    </dgm:pt>
    <dgm:pt modelId="{EC35B971-A11A-4245-A923-5B6D91820A29}" type="pres">
      <dgm:prSet presAssocID="{F745E002-864F-4BBC-AD91-2DA02F08A301}" presName="vertSpace2b" presStyleCnt="0"/>
      <dgm:spPr/>
    </dgm:pt>
    <dgm:pt modelId="{98482A4F-7463-4AC4-8912-4C3B73232846}" type="pres">
      <dgm:prSet presAssocID="{A10D7CF1-A2B4-408F-8F4F-70E1CB973D70}" presName="horz2" presStyleCnt="0"/>
      <dgm:spPr/>
    </dgm:pt>
    <dgm:pt modelId="{35F27125-76F1-4C69-93E4-90CBFE95CE5F}" type="pres">
      <dgm:prSet presAssocID="{A10D7CF1-A2B4-408F-8F4F-70E1CB973D70}" presName="horzSpace2" presStyleCnt="0"/>
      <dgm:spPr/>
    </dgm:pt>
    <dgm:pt modelId="{0588B99C-8B54-4328-ABA9-3DD6AB62CA63}" type="pres">
      <dgm:prSet presAssocID="{A10D7CF1-A2B4-408F-8F4F-70E1CB973D70}" presName="tx2" presStyleLbl="revTx" presStyleIdx="4" presStyleCnt="6"/>
      <dgm:spPr/>
      <dgm:t>
        <a:bodyPr/>
        <a:lstStyle/>
        <a:p>
          <a:endParaRPr lang="ru-RU"/>
        </a:p>
      </dgm:t>
    </dgm:pt>
    <dgm:pt modelId="{EC8CF071-BFE8-44F1-BAF8-EAD72B5B4205}" type="pres">
      <dgm:prSet presAssocID="{A10D7CF1-A2B4-408F-8F4F-70E1CB973D70}" presName="vert2" presStyleCnt="0"/>
      <dgm:spPr/>
    </dgm:pt>
    <dgm:pt modelId="{0E79102C-F7CE-430E-B7DD-A016AD2B22B9}" type="pres">
      <dgm:prSet presAssocID="{A10D7CF1-A2B4-408F-8F4F-70E1CB973D70}" presName="thinLine2b" presStyleLbl="callout" presStyleIdx="3" presStyleCnt="5"/>
      <dgm:spPr/>
    </dgm:pt>
    <dgm:pt modelId="{4E0CFE9D-0DCC-492F-9C69-9918A8D8D180}" type="pres">
      <dgm:prSet presAssocID="{A10D7CF1-A2B4-408F-8F4F-70E1CB973D70}" presName="vertSpace2b" presStyleCnt="0"/>
      <dgm:spPr/>
    </dgm:pt>
    <dgm:pt modelId="{E0CA24E5-2B20-4C2E-935D-279368AEC7B5}" type="pres">
      <dgm:prSet presAssocID="{DD16D3DD-CA03-4CDF-B028-CC58387C404D}" presName="horz2" presStyleCnt="0"/>
      <dgm:spPr/>
    </dgm:pt>
    <dgm:pt modelId="{04540CD0-83B0-4799-B8B4-319DCFA71F0C}" type="pres">
      <dgm:prSet presAssocID="{DD16D3DD-CA03-4CDF-B028-CC58387C404D}" presName="horzSpace2" presStyleCnt="0"/>
      <dgm:spPr/>
    </dgm:pt>
    <dgm:pt modelId="{5EE42B4E-411D-465D-91F5-CC1FC9B7792C}" type="pres">
      <dgm:prSet presAssocID="{DD16D3DD-CA03-4CDF-B028-CC58387C404D}" presName="tx2" presStyleLbl="revTx" presStyleIdx="5" presStyleCnt="6" custScaleY="120902"/>
      <dgm:spPr/>
      <dgm:t>
        <a:bodyPr/>
        <a:lstStyle/>
        <a:p>
          <a:endParaRPr lang="ru-RU"/>
        </a:p>
      </dgm:t>
    </dgm:pt>
    <dgm:pt modelId="{E8BBC068-EE4A-4A7D-ADF3-E8E534E687F0}" type="pres">
      <dgm:prSet presAssocID="{DD16D3DD-CA03-4CDF-B028-CC58387C404D}" presName="vert2" presStyleCnt="0"/>
      <dgm:spPr/>
    </dgm:pt>
    <dgm:pt modelId="{D3F84620-42C0-4CED-BC09-EDFAA2035030}" type="pres">
      <dgm:prSet presAssocID="{DD16D3DD-CA03-4CDF-B028-CC58387C404D}" presName="thinLine2b" presStyleLbl="callout" presStyleIdx="4" presStyleCnt="5"/>
      <dgm:spPr/>
    </dgm:pt>
    <dgm:pt modelId="{CAB96AD2-03A8-4C67-85D9-CBE68279F425}" type="pres">
      <dgm:prSet presAssocID="{DD16D3DD-CA03-4CDF-B028-CC58387C404D}" presName="vertSpace2b" presStyleCnt="0"/>
      <dgm:spPr/>
    </dgm:pt>
  </dgm:ptLst>
  <dgm:cxnLst>
    <dgm:cxn modelId="{A0C45874-DF92-482F-B4B2-8CB298AED9DD}" type="presOf" srcId="{A10D7CF1-A2B4-408F-8F4F-70E1CB973D70}" destId="{0588B99C-8B54-4328-ABA9-3DD6AB62CA63}" srcOrd="0" destOrd="0" presId="urn:microsoft.com/office/officeart/2008/layout/LinedList"/>
    <dgm:cxn modelId="{D5F6CAE0-3AB1-4C5B-A828-1B0234B5919C}" srcId="{D9522B7A-A5B7-48C2-AFE6-616A2A54ADDB}" destId="{E049BEA3-BFE5-4E93-8C2B-FEA8FCFDC22E}" srcOrd="0" destOrd="0" parTransId="{EEAC80B5-223D-4CE7-9FA1-1A03EF805076}" sibTransId="{E448D518-CB37-402A-8F57-8F30B9A446A8}"/>
    <dgm:cxn modelId="{DB046FC7-3FBB-481F-8845-E9F9602939B6}" type="presOf" srcId="{563F23AA-B625-4B7A-A1AD-C3035177DDC5}" destId="{591C07B5-06EB-417A-B810-C6BC13E27578}" srcOrd="0" destOrd="0" presId="urn:microsoft.com/office/officeart/2008/layout/LinedList"/>
    <dgm:cxn modelId="{1E3B5408-1B0E-42FC-AF1D-0F4ED8407E49}" srcId="{E049BEA3-BFE5-4E93-8C2B-FEA8FCFDC22E}" destId="{F745E002-864F-4BBC-AD91-2DA02F08A301}" srcOrd="2" destOrd="0" parTransId="{3465B3E2-C539-48A8-9172-5822478F6335}" sibTransId="{F5E3BF84-5FA0-4F96-B449-9F63F95AAED6}"/>
    <dgm:cxn modelId="{7D5183AC-EA97-4D3B-98E1-7507A2ED00BD}" type="presOf" srcId="{D9522B7A-A5B7-48C2-AFE6-616A2A54ADDB}" destId="{F814537B-5D61-4B65-BE21-4B443B485F99}" srcOrd="0" destOrd="0" presId="urn:microsoft.com/office/officeart/2008/layout/LinedList"/>
    <dgm:cxn modelId="{52BF5D95-56E1-4FA5-8097-7B720A8CA213}" srcId="{E049BEA3-BFE5-4E93-8C2B-FEA8FCFDC22E}" destId="{DD16D3DD-CA03-4CDF-B028-CC58387C404D}" srcOrd="4" destOrd="0" parTransId="{58623361-32DE-4503-A17A-5B0012286291}" sibTransId="{DC6D9A27-4F48-4056-ABFD-349C7C8C320C}"/>
    <dgm:cxn modelId="{7D597458-D2DE-4A08-BBE1-4612B0CC5838}" type="presOf" srcId="{DD16D3DD-CA03-4CDF-B028-CC58387C404D}" destId="{5EE42B4E-411D-465D-91F5-CC1FC9B7792C}" srcOrd="0" destOrd="0" presId="urn:microsoft.com/office/officeart/2008/layout/LinedList"/>
    <dgm:cxn modelId="{E4BD910C-0EDD-47E3-B9B4-3B586B8D8390}" type="presOf" srcId="{E049BEA3-BFE5-4E93-8C2B-FEA8FCFDC22E}" destId="{BB932E38-2766-43BA-8293-45B9AFE39C78}" srcOrd="0" destOrd="0" presId="urn:microsoft.com/office/officeart/2008/layout/LinedList"/>
    <dgm:cxn modelId="{C6D85F7E-764F-4D20-9F61-0FF5BA8B6CEA}" srcId="{E049BEA3-BFE5-4E93-8C2B-FEA8FCFDC22E}" destId="{BDC4268B-7343-4EC5-9E06-1C700A5E3B7B}" srcOrd="1" destOrd="0" parTransId="{03459FCD-241C-47EA-89D4-2EB2BB981D14}" sibTransId="{C8F91E3E-339F-4548-950E-073379342F66}"/>
    <dgm:cxn modelId="{2F1B08E9-8B8C-4BCB-AA4E-4D9F313E81FF}" srcId="{E049BEA3-BFE5-4E93-8C2B-FEA8FCFDC22E}" destId="{563F23AA-B625-4B7A-A1AD-C3035177DDC5}" srcOrd="0" destOrd="0" parTransId="{93FACE7B-E5A6-4F98-95D7-4EBC412E11AB}" sibTransId="{86C9B186-6F5C-41CB-990A-995DB877A929}"/>
    <dgm:cxn modelId="{29FCC9E9-F451-484F-883E-5D7BC43449E4}" srcId="{E049BEA3-BFE5-4E93-8C2B-FEA8FCFDC22E}" destId="{A10D7CF1-A2B4-408F-8F4F-70E1CB973D70}" srcOrd="3" destOrd="0" parTransId="{8FFF747D-2C9B-4DE9-A962-0A147907607F}" sibTransId="{8C528479-57C3-4F08-A597-2D7FBBD38F78}"/>
    <dgm:cxn modelId="{9D00DBE4-187A-461E-98F8-54CADD5A6DD3}" type="presOf" srcId="{BDC4268B-7343-4EC5-9E06-1C700A5E3B7B}" destId="{28EFFC47-BD1F-4132-B536-984BD6B851F5}" srcOrd="0" destOrd="0" presId="urn:microsoft.com/office/officeart/2008/layout/LinedList"/>
    <dgm:cxn modelId="{83E944D0-23D6-4C47-99E2-CD3239657102}" type="presOf" srcId="{F745E002-864F-4BBC-AD91-2DA02F08A301}" destId="{7F44C047-5C02-421C-87F9-116B29507ECC}" srcOrd="0" destOrd="0" presId="urn:microsoft.com/office/officeart/2008/layout/LinedList"/>
    <dgm:cxn modelId="{8325770E-12BD-423E-A8F7-98895FB41C39}" type="presParOf" srcId="{F814537B-5D61-4B65-BE21-4B443B485F99}" destId="{C3A10099-EFE5-4ACB-AA2C-EC6141538848}" srcOrd="0" destOrd="0" presId="urn:microsoft.com/office/officeart/2008/layout/LinedList"/>
    <dgm:cxn modelId="{62A8CCB8-0515-42C6-8011-74F46D1E50F3}" type="presParOf" srcId="{F814537B-5D61-4B65-BE21-4B443B485F99}" destId="{E1B3C694-E56D-4F8F-ADF1-AD205CEEACA1}" srcOrd="1" destOrd="0" presId="urn:microsoft.com/office/officeart/2008/layout/LinedList"/>
    <dgm:cxn modelId="{E402825B-7A5A-49C4-9B39-73DFBFB2B989}" type="presParOf" srcId="{E1B3C694-E56D-4F8F-ADF1-AD205CEEACA1}" destId="{BB932E38-2766-43BA-8293-45B9AFE39C78}" srcOrd="0" destOrd="0" presId="urn:microsoft.com/office/officeart/2008/layout/LinedList"/>
    <dgm:cxn modelId="{6B02E953-8998-4018-83A0-E21642270A83}" type="presParOf" srcId="{E1B3C694-E56D-4F8F-ADF1-AD205CEEACA1}" destId="{23FE7C72-B32B-4163-93CC-89564A2FACB1}" srcOrd="1" destOrd="0" presId="urn:microsoft.com/office/officeart/2008/layout/LinedList"/>
    <dgm:cxn modelId="{D37DADDB-907D-4ECA-B2B0-61549453706C}" type="presParOf" srcId="{23FE7C72-B32B-4163-93CC-89564A2FACB1}" destId="{6546D27C-5C14-471B-8151-8ADFB93149FF}" srcOrd="0" destOrd="0" presId="urn:microsoft.com/office/officeart/2008/layout/LinedList"/>
    <dgm:cxn modelId="{04BEE054-B288-4883-AB87-539DE9241AD1}" type="presParOf" srcId="{23FE7C72-B32B-4163-93CC-89564A2FACB1}" destId="{CF8600FC-03DF-4CA3-BBF6-C41E7A4BD495}" srcOrd="1" destOrd="0" presId="urn:microsoft.com/office/officeart/2008/layout/LinedList"/>
    <dgm:cxn modelId="{38B05EF1-BC63-46F6-8630-1779B6D9AA43}" type="presParOf" srcId="{CF8600FC-03DF-4CA3-BBF6-C41E7A4BD495}" destId="{227470DF-7D5F-413D-AA2B-667E77DCCADA}" srcOrd="0" destOrd="0" presId="urn:microsoft.com/office/officeart/2008/layout/LinedList"/>
    <dgm:cxn modelId="{5E90BC9B-6E8C-42FF-9711-A3480AC7E3ED}" type="presParOf" srcId="{CF8600FC-03DF-4CA3-BBF6-C41E7A4BD495}" destId="{591C07B5-06EB-417A-B810-C6BC13E27578}" srcOrd="1" destOrd="0" presId="urn:microsoft.com/office/officeart/2008/layout/LinedList"/>
    <dgm:cxn modelId="{EC0DCED0-D720-491E-8C3B-E05B7A30DD23}" type="presParOf" srcId="{CF8600FC-03DF-4CA3-BBF6-C41E7A4BD495}" destId="{0F76062B-14FE-4E9C-816B-68E1C920E239}" srcOrd="2" destOrd="0" presId="urn:microsoft.com/office/officeart/2008/layout/LinedList"/>
    <dgm:cxn modelId="{D04DB9C5-9478-487D-BBBC-F190F86A9DAC}" type="presParOf" srcId="{23FE7C72-B32B-4163-93CC-89564A2FACB1}" destId="{55F3BF72-060D-4451-AD6D-3189B06790BA}" srcOrd="2" destOrd="0" presId="urn:microsoft.com/office/officeart/2008/layout/LinedList"/>
    <dgm:cxn modelId="{0C2CA61D-D17E-49A8-B838-3E0C4BD590CB}" type="presParOf" srcId="{23FE7C72-B32B-4163-93CC-89564A2FACB1}" destId="{6F5E3EE7-53B3-483F-AFBE-F105895F560C}" srcOrd="3" destOrd="0" presId="urn:microsoft.com/office/officeart/2008/layout/LinedList"/>
    <dgm:cxn modelId="{C5987378-7CA4-4AAD-9A85-137335A14564}" type="presParOf" srcId="{23FE7C72-B32B-4163-93CC-89564A2FACB1}" destId="{DC73E1E0-A986-4381-AC97-A52569373B20}" srcOrd="4" destOrd="0" presId="urn:microsoft.com/office/officeart/2008/layout/LinedList"/>
    <dgm:cxn modelId="{03063671-21B7-4BE2-BC71-D7A81F50F44C}" type="presParOf" srcId="{DC73E1E0-A986-4381-AC97-A52569373B20}" destId="{08D297A8-DD8E-498D-A8D6-B6254BF83426}" srcOrd="0" destOrd="0" presId="urn:microsoft.com/office/officeart/2008/layout/LinedList"/>
    <dgm:cxn modelId="{85652E86-DFAC-4CF9-AA94-06D4AD5CA54D}" type="presParOf" srcId="{DC73E1E0-A986-4381-AC97-A52569373B20}" destId="{28EFFC47-BD1F-4132-B536-984BD6B851F5}" srcOrd="1" destOrd="0" presId="urn:microsoft.com/office/officeart/2008/layout/LinedList"/>
    <dgm:cxn modelId="{7463F603-C221-4E0D-94C0-EF57E3EAD207}" type="presParOf" srcId="{DC73E1E0-A986-4381-AC97-A52569373B20}" destId="{D1443745-F8E2-4E70-BEDB-2F7FF5EDC8B6}" srcOrd="2" destOrd="0" presId="urn:microsoft.com/office/officeart/2008/layout/LinedList"/>
    <dgm:cxn modelId="{D75461BE-D293-4ACA-9331-B395C2D2FC9E}" type="presParOf" srcId="{23FE7C72-B32B-4163-93CC-89564A2FACB1}" destId="{35DBE04D-E8B0-4462-A04E-7558083DFC7D}" srcOrd="5" destOrd="0" presId="urn:microsoft.com/office/officeart/2008/layout/LinedList"/>
    <dgm:cxn modelId="{CB612778-725C-4653-BE60-AC0C180E7F4E}" type="presParOf" srcId="{23FE7C72-B32B-4163-93CC-89564A2FACB1}" destId="{FDAC0614-CEC8-4F62-8A5C-05FDBB8A1FA2}" srcOrd="6" destOrd="0" presId="urn:microsoft.com/office/officeart/2008/layout/LinedList"/>
    <dgm:cxn modelId="{70FF5927-4D62-4651-89DB-C74C97A302CC}" type="presParOf" srcId="{23FE7C72-B32B-4163-93CC-89564A2FACB1}" destId="{A130FA5E-13CE-4BB6-97C0-1D9950D11EBA}" srcOrd="7" destOrd="0" presId="urn:microsoft.com/office/officeart/2008/layout/LinedList"/>
    <dgm:cxn modelId="{A66CA4E8-A865-432D-855A-65DB4566D98D}" type="presParOf" srcId="{A130FA5E-13CE-4BB6-97C0-1D9950D11EBA}" destId="{C61D77AC-31BC-4B8D-A8DA-73FF8832017D}" srcOrd="0" destOrd="0" presId="urn:microsoft.com/office/officeart/2008/layout/LinedList"/>
    <dgm:cxn modelId="{EC824DA1-00CD-428E-B0AB-7C8830407999}" type="presParOf" srcId="{A130FA5E-13CE-4BB6-97C0-1D9950D11EBA}" destId="{7F44C047-5C02-421C-87F9-116B29507ECC}" srcOrd="1" destOrd="0" presId="urn:microsoft.com/office/officeart/2008/layout/LinedList"/>
    <dgm:cxn modelId="{D609B7F2-C4D0-4EEF-8FC0-F46E9751EE86}" type="presParOf" srcId="{A130FA5E-13CE-4BB6-97C0-1D9950D11EBA}" destId="{4096CEA6-52B0-489F-B0EF-A2684A90F637}" srcOrd="2" destOrd="0" presId="urn:microsoft.com/office/officeart/2008/layout/LinedList"/>
    <dgm:cxn modelId="{7C93E78B-E709-4387-BD3B-7215A5C4F0B7}" type="presParOf" srcId="{23FE7C72-B32B-4163-93CC-89564A2FACB1}" destId="{23E0F010-B9D3-436E-8676-B29F6DB40394}" srcOrd="8" destOrd="0" presId="urn:microsoft.com/office/officeart/2008/layout/LinedList"/>
    <dgm:cxn modelId="{AA5ED225-5AB2-4D99-980F-86E8F860B445}" type="presParOf" srcId="{23FE7C72-B32B-4163-93CC-89564A2FACB1}" destId="{EC35B971-A11A-4245-A923-5B6D91820A29}" srcOrd="9" destOrd="0" presId="urn:microsoft.com/office/officeart/2008/layout/LinedList"/>
    <dgm:cxn modelId="{05EF41B4-9737-40F2-91F5-E32420759297}" type="presParOf" srcId="{23FE7C72-B32B-4163-93CC-89564A2FACB1}" destId="{98482A4F-7463-4AC4-8912-4C3B73232846}" srcOrd="10" destOrd="0" presId="urn:microsoft.com/office/officeart/2008/layout/LinedList"/>
    <dgm:cxn modelId="{F1AFA917-602E-4AE0-8044-AA4C65E721DE}" type="presParOf" srcId="{98482A4F-7463-4AC4-8912-4C3B73232846}" destId="{35F27125-76F1-4C69-93E4-90CBFE95CE5F}" srcOrd="0" destOrd="0" presId="urn:microsoft.com/office/officeart/2008/layout/LinedList"/>
    <dgm:cxn modelId="{3249A71D-39C1-4A4A-8C64-6AA93FE22496}" type="presParOf" srcId="{98482A4F-7463-4AC4-8912-4C3B73232846}" destId="{0588B99C-8B54-4328-ABA9-3DD6AB62CA63}" srcOrd="1" destOrd="0" presId="urn:microsoft.com/office/officeart/2008/layout/LinedList"/>
    <dgm:cxn modelId="{2DD56E0F-7D53-4474-A3BC-44E0F8505C13}" type="presParOf" srcId="{98482A4F-7463-4AC4-8912-4C3B73232846}" destId="{EC8CF071-BFE8-44F1-BAF8-EAD72B5B4205}" srcOrd="2" destOrd="0" presId="urn:microsoft.com/office/officeart/2008/layout/LinedList"/>
    <dgm:cxn modelId="{494494A2-3119-441D-818A-455C1E28C799}" type="presParOf" srcId="{23FE7C72-B32B-4163-93CC-89564A2FACB1}" destId="{0E79102C-F7CE-430E-B7DD-A016AD2B22B9}" srcOrd="11" destOrd="0" presId="urn:microsoft.com/office/officeart/2008/layout/LinedList"/>
    <dgm:cxn modelId="{4FC084C8-B1A5-4879-A65A-C5B4829485D6}" type="presParOf" srcId="{23FE7C72-B32B-4163-93CC-89564A2FACB1}" destId="{4E0CFE9D-0DCC-492F-9C69-9918A8D8D180}" srcOrd="12" destOrd="0" presId="urn:microsoft.com/office/officeart/2008/layout/LinedList"/>
    <dgm:cxn modelId="{1C9426AC-55D7-4EEB-BB40-CA19B94C6ECD}" type="presParOf" srcId="{23FE7C72-B32B-4163-93CC-89564A2FACB1}" destId="{E0CA24E5-2B20-4C2E-935D-279368AEC7B5}" srcOrd="13" destOrd="0" presId="urn:microsoft.com/office/officeart/2008/layout/LinedList"/>
    <dgm:cxn modelId="{D479D11C-B67D-4D0F-9C9D-AB2A5ADFFB2F}" type="presParOf" srcId="{E0CA24E5-2B20-4C2E-935D-279368AEC7B5}" destId="{04540CD0-83B0-4799-B8B4-319DCFA71F0C}" srcOrd="0" destOrd="0" presId="urn:microsoft.com/office/officeart/2008/layout/LinedList"/>
    <dgm:cxn modelId="{1285CF9D-0E68-4044-8A94-CB2FF2355FFC}" type="presParOf" srcId="{E0CA24E5-2B20-4C2E-935D-279368AEC7B5}" destId="{5EE42B4E-411D-465D-91F5-CC1FC9B7792C}" srcOrd="1" destOrd="0" presId="urn:microsoft.com/office/officeart/2008/layout/LinedList"/>
    <dgm:cxn modelId="{47881883-7D41-4140-BE71-EF622CE635FC}" type="presParOf" srcId="{E0CA24E5-2B20-4C2E-935D-279368AEC7B5}" destId="{E8BBC068-EE4A-4A7D-ADF3-E8E534E687F0}" srcOrd="2" destOrd="0" presId="urn:microsoft.com/office/officeart/2008/layout/LinedList"/>
    <dgm:cxn modelId="{9496B4B6-34A6-4E32-B891-20CC407A1BB1}" type="presParOf" srcId="{23FE7C72-B32B-4163-93CC-89564A2FACB1}" destId="{D3F84620-42C0-4CED-BC09-EDFAA2035030}" srcOrd="14" destOrd="0" presId="urn:microsoft.com/office/officeart/2008/layout/LinedList"/>
    <dgm:cxn modelId="{27C3F2CA-046C-49EF-A149-E0883829471A}" type="presParOf" srcId="{23FE7C72-B32B-4163-93CC-89564A2FACB1}" destId="{CAB96AD2-03A8-4C67-85D9-CBE68279F42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1042" tIns="45521" rIns="91042" bIns="455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1042" tIns="45521" rIns="91042" bIns="45521" rtlCol="0"/>
          <a:lstStyle>
            <a:lvl1pPr algn="r">
              <a:defRPr sz="1200"/>
            </a:lvl1pPr>
          </a:lstStyle>
          <a:p>
            <a:fld id="{A89C8D0F-3969-459C-8C5A-3254DF6C647F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2" tIns="45521" rIns="91042" bIns="455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42" tIns="45521" rIns="91042" bIns="455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5028"/>
          </a:xfrm>
          <a:prstGeom prst="rect">
            <a:avLst/>
          </a:prstGeom>
        </p:spPr>
        <p:txBody>
          <a:bodyPr vert="horz" lIns="91042" tIns="45521" rIns="91042" bIns="455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5028"/>
          </a:xfrm>
          <a:prstGeom prst="rect">
            <a:avLst/>
          </a:prstGeom>
        </p:spPr>
        <p:txBody>
          <a:bodyPr vert="horz" lIns="91042" tIns="45521" rIns="91042" bIns="45521" rtlCol="0" anchor="b"/>
          <a:lstStyle>
            <a:lvl1pPr algn="r">
              <a:defRPr sz="1200"/>
            </a:lvl1pPr>
          </a:lstStyle>
          <a:p>
            <a:fld id="{6C559A6C-AA6F-45F2-9A13-720082986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40237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59A6C-AA6F-45F2-9A13-7200829864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4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40237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59A6C-AA6F-45F2-9A13-7200829864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4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40237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59A6C-AA6F-45F2-9A13-7200829864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7941-C209-4CF9-BDA6-22170F1C8ACD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ADB3-E150-430E-8895-5A472D50F4F5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C592-CF80-44D0-88F7-9F181486EE22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DBAA-E475-455C-80C1-3D50C028826B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2C1F-33E5-4DC9-ACF9-85C85A03DAAB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FFA3-F1EB-45B4-820D-DA7E57D4F1DE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7B0-8C2A-4DE0-A0CC-2066AE935BAD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C4FC-E07D-4372-B689-DB68329E6D84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3BBB-F7DE-4D9C-8DE8-6A08A5CE7039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E167-7CE3-4BE4-B424-14B0FDCC1B7F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74A2-86EE-467A-BB17-D49697676FD6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9801-9BD0-4593-90B7-66E332F1CAA3}" type="datetime1">
              <a:rPr lang="ru-RU" smtClean="0"/>
              <a:pPr/>
              <a:t>21.06.2016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4728-E910-4EA4-BCB1-E4258FFFE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vbrykin@ruselectronic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hyperlink" Target="mailto:ealustritskaya@ruselectronics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.e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4936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Координационный совет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разработчиков и производителей РЭА, ЭКБ и продукции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машиностроения в 2015 году.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20525" y="6002504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2014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194383"/>
            <a:ext cx="5400600" cy="289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Контактная информация Координационного Совета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101990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Россия,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осква, ул. Покровка, дом 22/1, стр.1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Телефон: (495) 781-11-04/05/06;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+7 495 777 42 82 (10234)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факс: (495) 8-708-23-16;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(495)781-11-07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Координационного совета – 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БРЫКИН Арсений Валерьевич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почта: 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avbrykin@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ruselectronics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Ответственный секретарь Координационного совета – </a:t>
            </a:r>
          </a:p>
          <a:p>
            <a:pPr marR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Воронцов Николай Сергеевич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+7 495 777 42 82 (10234)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очта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nsvorontsov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ruselectronics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7055"/>
            <a:ext cx="743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группа по координации в рамках ГОЗ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45325"/>
              </p:ext>
            </p:extLst>
          </p:nvPr>
        </p:nvGraphicFramePr>
        <p:xfrm>
          <a:off x="86659" y="1268760"/>
          <a:ext cx="8856982" cy="3360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229"/>
                <a:gridCol w="1728192"/>
                <a:gridCol w="1656184"/>
                <a:gridCol w="1995377"/>
              </a:tblGrid>
              <a:tr h="8314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состоянию на 31.05.16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2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ЗАСЕДАНИЙ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2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ОРГАНИЗАЦИИ-ЗАЯВИТЕЛЕИ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28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О ПРОБЛЕМАХ ПОСТАВКИ РЭА и ЭКБ В РАМКАХ ГОЗ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marL="0" indent="720000"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части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проблемных вопросов контрактации в условиях нововведений в 275-ФЗ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4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РЕШЕНИЯ, ПРИНЯТЫЕ В ХОДЕ ЗАСЕДАНИЙ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2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ЗАОЧНЫХ РЕШЕНИЙ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2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539552" y="616264"/>
            <a:ext cx="8229600" cy="436472"/>
          </a:xfrm>
        </p:spPr>
        <p:txBody>
          <a:bodyPr>
            <a:noAutofit/>
          </a:bodyPr>
          <a:lstStyle/>
          <a:p>
            <a:pPr algn="l" defTabSz="914400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Решение 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20525" y="6002504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2014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323986" cy="4525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198157" cy="4525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russianhelicopters.aero/upload/Image/logoRH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88" y="3468167"/>
            <a:ext cx="2535808" cy="7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npp.mos.ru/upload/medialibrary/665/mikron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24496" r="16336" b="31382"/>
          <a:stretch/>
        </p:blipFill>
        <p:spPr bwMode="auto">
          <a:xfrm>
            <a:off x="7610821" y="3645867"/>
            <a:ext cx="122413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8/87/Rosteh_pribor_see1.png/200px-Rosteh_pribor_se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46867" b="9568"/>
          <a:stretch/>
        </p:blipFill>
        <p:spPr bwMode="auto">
          <a:xfrm>
            <a:off x="1696462" y="2636912"/>
            <a:ext cx="172879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47" y="701434"/>
            <a:ext cx="1320263" cy="19803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30329"/>
          <a:stretch/>
        </p:blipFill>
        <p:spPr>
          <a:xfrm>
            <a:off x="159990" y="4581128"/>
            <a:ext cx="2312260" cy="86409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8" y="4353943"/>
            <a:ext cx="1931976" cy="11567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772" y="40466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encrypted-tbn0.gstatic.com/images?q=tbn:ANd9GcSLf3inBDf8iYkLaa1IeUVUs03F9_kVNTXRCM6b0yCSTHEftX8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5" y="1023443"/>
            <a:ext cx="1100920" cy="15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pk.name/file/img/OAK_logo_0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2" b="31784"/>
          <a:stretch/>
        </p:blipFill>
        <p:spPr bwMode="auto">
          <a:xfrm>
            <a:off x="5194927" y="3666570"/>
            <a:ext cx="235798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rostec.ru/content/images/basics/small_logos/ODK_ver2_rus_volum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0" y="3431482"/>
            <a:ext cx="2212038" cy="16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98152" y="4467508"/>
            <a:ext cx="1581150" cy="952500"/>
          </a:xfrm>
          <a:prstGeom prst="rect">
            <a:avLst/>
          </a:prstGeom>
        </p:spPr>
      </p:pic>
      <p:sp>
        <p:nvSpPr>
          <p:cNvPr id="9" name="AutoShape 4" descr="data:image/jpeg;base64,/9j/4AAQSkZJRgABAQAAAQABAAD/2wCEAAkGBxIPEA8PDxAUEBAOEBYOEBAPERQVFBAPFREXGBYYFBQYHjQgGBolGxYWITEhJSkrLi4uFyEzODU4NyguLisBCgoKDg0OGxAQGiwkICUsLC0sLCwsMSwsLCwtLCwvLCwtLCw3LCwsLCwsLCwsLCwsLCwsLywsLCwsKywsLDcsLP/AABEIAKYBMAMBEQACEQEDEQH/xAAcAAEAAgIDAQAAAAAAAAAAAAAAAQcCBgQFCAP/xABFEAABAwEDBwYLBwMDBQAAAAAAAQIDBAUREgYHEyExQVFUcYGhotEWIkJSU2GRkpPBwhcjcoKx0uEUMjNjsuJDYmSjw//EABoBAQADAQEBAAAAAAAAAAAAAAABBAUDAgb/xAAwEQEAAQMCAwYHAAIDAQAAAAAAAQIDEQRhEhRSBSEiMUFRFTJxgZGx8BMjwdHhQv/aAAwDAQACEQMRAD8AvEAAAAAAAAAAAAAAAAAAAAAAAAAAAAAAAAAAAAAAAAAAAAAAAAAAAAAAAAAAAAAAAAAAAAAAAAAAAAAAAAAAAAAAAAAAAAAAAAAAAAAAAAAAAAAAAAAAAAAAAAAAAadldlW+mmZFT4VViYpsaXot/wDa3VrTVr6ULdjTxXTmpUv6iaKsU/d9rJy6glubOi07+LvGjVfxJs6UTnIr0tUfL3po1VE/N3Npika9Ec1yOa7WjmqioqepUK0xjzWYnPkyISAAAAAAAAAAAAAAAAAAAAAAAAAAAAAAAAAAAAAAHCti0G00MkzvITxU8566mp7T3bomuqIeK64ppyp6pldI90j1vc9yucvFVXWa8RERiGVVMzOZfHAqqiIl6qtyImtVXgiEvGG+2YyOxKOSsrHqjnp/ha7yvJY1t9zpF3ru5kVShXM6iuKKP7/xoWqIs0cVTcKGZZIonubhc+Nr3NRb0a5WoqpfvKlUYnC1Hk+5CQAAAAAAAAAAAAAAAAAAAAAAAAAAAAAAAAAAAABXmXlq6WVIGL4kC+N65d/sTVzqpoaa3w08U+qjqa8zwx6NTchaVW5WFZkVnwOtGvVGYG4mNcmtiLs8XfIuxE3X8dlO7cm5V/joXLNqKI461W5U5RS2xVsx3sjV6QwQouqNr3Il68XrqvXo2IX7NqmxRv6q9y5N2p6OalyIibE1JzGE1EgAAAAAAAAAAAAAAAAAAAAAAAAAAAAAAAAAAAAOtyhtP+lgfJ5a+JGnF67PZt6Dpao46sOdyvhpyqp96qqqt6qt6qu9TUZ0tnycseOGNbQrVRkMSaRiP2XJ5bk/RN69BWvXZmf8dHmsWbUR46la5d5XyWpNqvZTRKugiX2Y38Xr1Jq4qt7T6eLVO/q4Xrs3J2dfkbT6W0aBnGqjcvMx6OXqap6v1YtVTs82YzXD00YDWAAAAAAAAAADSc6NsS0sNMkEronySuvVm1WNZrTmvchf0Fqm5VPFGe5Q192q3THDOJmVd+FtfyyX2p3Gpytnphmc1e6pEyur+WS+1O4crZ6YOavdUp8L6/lknZ7iOUs9MHN3uqTwvr+WSdnuHK2emDmr3VKPC+v5ZJ2e4crZ6YTzV7qlHhfX8sl7PcRytnph65q91Sjwwr+WS9nuHK2emE8ze6pR4YV/LJez3DlbPTCeYu9UoXLC0OWS9nuI5Wz0wnmLvVKPDG0OWS9nuHK2emDmLvVKFyxtDlkvZ7hytnpg5i71MfDK0OWS9nuHK2emE8xd6kLlnaHLZez3DlbPTBzF3qYrlnaHLZez3DlbPTBzF3qR4aWjy2Xs9w5Wz0wnmLvUjw0tHlsvZ7iOVs9MHMXepiuWto8tl7PcOVs9MHMXepHhtaPLZez3DlbPTCeYu9SPDa0eWy9nuHK2emDmLvuhct7R5bL2e4jlrPSnmLnutrNXXz1NC6apldM9070a5916Ma1qXJd60d7TL1lNNNzFMY7mhpqqqqM1S3IqrCucrbS/qJ1a1fu4b2N4K7yl9uroNCxRw0/VSvV8VTPJyxGvRaqpVGU0SK/x1uR+HWqqq+QnWReuzHhp8y1bifFV5NCzh5autKTRQ3so4neI3Ysrk8t6fom7n2XNNpotRmfNxv3uOcR5NNLTg27NRTaS1qZd0TZJV6InNTrchV1tWLM74d9NGbkPQhiNMAAAAAAAAAAKszxT3zUkfmRPfd+NzU+g2OzI8NU7wyO0p8VMfVXppMwAAAlASgh6QpD0gJQpCWIGKhKFAxUDFQMVCUKQMVAxUJQoEBL0HmxptFZVIm97XSr+eRzk6lQwdVVm9U2NPGLcOwyotLQQqjV+8lvY31J5TuhOtUPNmjiqertfDDVMnrE/qHLJJ4sEet7lW7FdruRdycVLV27w90eatbt8XfPk03ORlv8A1i/0dIuGiiVEVW6tO5uzV6NNyb9vC6xpdNweOrz/AE5373F4afJoZdVgCxcx9Nirp5d0VKrel8jfk1Sh2hPgiN1vSR4pldpkr4AAAAAAAAAAUznUnx2irfRQRx81+J/1m72fGLP1mWH2hOb30iGoF1RAAHdpkhXqiKlJJcutP7e8rc3Z6v2tcpe6f0+NVkxWxNV8lJKjU1qqNxXJ68N5MaqzVOIqgnTXaYzNMuoO7lCCEoIenKsyy5qpzmU8TpXNbic1t16Nvuv1rxPFy5RbjNU4e6LdVfdTGXYLkbaHI5Ox3nLm7PV+3TlrvT+nAtWxKmkRq1MLokkVUYr8PjKm265TpbvUXPlnLxXaro+aMOtU6PDFQMVA7ehyVrZ42zQ0r5I3pe17cNzkRbtV68UOFWotUziau92psXKozEPsuRFo8ik9rP3Hnm7PU9ctd9nBtXJ6qpGtkqad0THOwNc7Drdcq3al4IvsPdF+3XOKZy812a6IzVDqjq5oUDFy6lCXpywadIKOmjXUkNPG1VXdhjS+8+crnirmfeW5THDTENa0LrSqXO1thZ4uLgxNiJ/3Lt6SzmLVGPVXxNyrZpWcjLVsiLZ1AuGmj8SaRi/5lTaxq+ZxXyl9W21pdPj/AGV+bjfvf/FPkrgvqgEgFuZiKbxa+XznRRJ+VHuX/chl9oT30wvaOO6ZWsZy4AAAAAAAAAAFD5cT6S0ax3CXB7jGs+k+i0kYs0xs+d1c5vVfV0RYVwD70MOklij9JKyP3nonzPNyrhomdpe7ccVcRvD0ciHy76cApLOZZ7Kevdo0RrZomzq1NiPc5zXXJ61bf0m5oa5qtd/pOGLrKIpu93rGWqFxWYqQlvuZxl9XUO3Np7l51kbd+imf2j8lP1XtB81X0W6ZDUVVnqm+8oo+DJHqnOrET9FNXs6O6qfozdfPfTH1VmppKCFAxUD0VkXT6OzqJm9Kdjl53NxL1qfO35zcqneW7ZjFumNndHJ0Vhnxnuioo/Okkku/C1E+o0ezo8VUqOunwxCpFNVnMVCX3s6n0s0EXpZmR+89G/M8Vzw0zO0vVEZqiHoy3XOkw0kOp0iXyO3Rwpx59nQpgW8R4p/pbFeZ8MK3zhZYshjdZdnuua29lTO1dbl8pjXJv85ejiaGm081T/kufaFS/eimOCj7qvNFTQEgAC8sylNgs57/AE1S9/Q1rGfq1TH105u49oaOljFtYBSWQAAAAAAAAAA86WpPpJ6iTbpJpJL+OKRV+Z9RbjhoiNofMXJ4q5neXFPTwAd1kXBpLQo28Jkf7iK/6Svq6sWalnSU5vUr7vPnX0LhWrasNJGsk8jY2om9dbl4NbtcvqQ927dVycUw8V3KaIzVKicp7YWuqpahUwo65sbV8mNupqL69qr61U+gsWotURSw71yblc1OpU6uaFIStPM1Q3RVVQqf5HthavqYiqvW7qMntGvNUU+3/LT0FOKZq9/+FjmcvqXzv1GK0Gs3RU7E6XOe5eq42ez4xazuydbObmNmjKXlRioEYVXUm12pOdRnHenGe56epIdHHGxNjGNYnQ1EPmZnM5fQR3PsQKcz3VF9VSxejgV/S9930Gt2dHgmd2brZ8UQrdTQUkBLv839PpbUoW3X3TaT4bXP+kr6qcWanfTxm5Des5eWzYFlo6J100mqqnautlyXYGL51227Zzrqo6TTcXjr8vRb1F/h8NPmqI1WegJQEgAD0TmwptHZNGm97HSr+eVzk6lQwtVOb1TVsRi3DaSu6gAAAAAAAADj2jPooZpNmjifJfwwtVfkeqKeKqIea54aZl5xbsTmPqXy6SAAIt2xbuYh6hOld57veUjhj2euKr3n8sXOVVvVVVeKreo8k+fmxCUKQ9JhhdI5sbExPkcjGtTarlW5EIqqimMz5JiJmcQ9C5N2UlHSwU6bY2eOqeVIuty+1VPnbtyblc1T6t63RFFEUw7M5vags41RpLTq13Nc2NPyxtReu83tJGLNLF1U5uy1pSy4MVA5+T1Ppaykj8+oiavNpEv6rzlenFuqdpdbUZuUxu9KnzrcAKGztVGO1JU9FFHH2cf1m3oYxZj7snVzm401S2rsQOZZNqSUkiywrhkWN0bX72Y0uVzfXdenSc7luLkYnydKK5onMOE5b71XWq61Vdqqe3lgoEBIEgBVA9QZN02hoqOL0dNExedI2op87cq4q5ndsURimIdkeHoAAAAAAAAAdHlvPo7OrHcYXR+/4n1FjSxm9T9VfVVYs1TsoY+ifOgAJQEwgh6CEoUPTFSErUzaZHOiurapmGRU+4icmtiKn97k3OVNibk5zI1mq4/BR5eu7U0mn4fHV5+myxjPXgDzdlDUaWrq5NuOolVObSLd1XH0dqMW6Y2hg3JzXVO8utU6PCFA2PNxT6S1KNNzXOkX8sblTruKusnFmVnSxm7D0CYTYAPOOXNRpbSrn7fv3M6GXM+k+g00YtUxsxr85uS6FTs5IUCCEsVCUBL6Op3IxsitVGSK5rHLscrLsV3G7EntPPFGcPWJxl8j0gA+tJBpZI4k/wCq9sfvORPmeap4YmU0xmYh6salyIibE1IfONlIAAAAAAAAABqGdOfDZz2+lljZz3Ox/QXez6c3on2iVLX1YszvMKZN1hABQl3tgZI1NfG6WDR4GP0a6R6tXEiIuq5F4oVb2rotVcNWVqzpa7tPFTj7uz+zOu4wfFd+04/EbXtP993b4fd94/vsfZnX8YPiu/YPiFr2n++71yF33j++z7U2a6rcv3ksEacUc96+zCn6nmrtG36RP9+XqnQV+sx+/wDpueTeQNNRuSR19RM3Wj5ETCxeLGbEX1repRvau5c7vKFy1paLff5y2wqrIB8qqXBG967GMc9eZEvJiMzhEziMvMauVda7Xa151Ppnz7FQMVCW85nafFaLn7oqZ69LnManUqlDtCcW4jdc0Uf7JnZdhjtRCrdr4AeXLQn0s00npJXye89V+Z9JTGKYhhVTmqZcc9IYqEoIShQNkyGySktOfDrZTxKizy+rzGL569Sa+F9bUaiLVO/o72bM3J2drnfayKqpqSFqMipaRrWsbsbie5V6bkactDmaZqnzmXTVd1UUx6Q0QvKwB3eRFNpbSoGf+Sx680a41/2nHUTi1VOzpZjNyHpcwGsAAAAAAAAAAFfZ4p7oKWPz5nSXfgYqfWafZlPjqnb+/TN7Sq8FMbqrNdjgBQlc2ayDBZzHellkk7WH6TB185vT9m7oYxZj7/tt5TXAAAAAAOmyyqNFZ9a/YqU70Tnc1Wp1qdtPGbtMbuV+cW6p2edj6FhsVAhQlZuZCn8etl4NjjRedXqv6IZfaM/LH1aGhj5p+i2DMaDg27UaKlqZdmjgkff60Yqnu3HFXEbvNc4pmXmFNiH0bCQEoCUKQl2+SuTstpVDYIkuanjSyqnixR361XivBN69JxvXqbVOZ+zratzcqxD0TYlkxUUEdPA3CyNOlzt7nLvcph11zXVxVNWmmKYxCg85dVpbVrF3Me2JPyRtavWimzpKcWYZuonNyWsFlxANyzR02ktWBfQxyy/+tWfq9CprZxZnfCxpYzcegDFaQAAAAAAAAAAVXninvnpY/MifJd+N6J9HUbHZlPgqnf8Av2yO0qvFTGyvjSZgEoUJX1kRBo7Oo28YWv6X+N9R85qas3qp3fRaaMWqY2h3hwdgAAAAANSzp1GCzJ03yPjj9sjVXqRS3oozej7q2rnFqVEqbjHQoGKhK48ytPho6iT0lSqJzNjb81Ux+0JzciNmpoo/1zO6wyguNazj1GjsutXZijSP33o35ljSxm9S46icW5eeFN5joUCAlzbEsiWtnZTQNxPeutfJYze5y7mp/G853blNuniqdLdE11Yh6JyVydis6nbBCl6/3SyKnjSyXa3L8k3IYN27Vcq4pa1uiKIxDuFOb28sWvVaaoqJvTTySdDnqqfqfRUU8NMRsxq5zVMuIe0AFkZjabFWVUvo6ZGdMkiL/wDMz+0KvBEb/wB+1vSR4pldRlL4AAAAAAAAAAV7lzkfVV1XpoVi0aRNibjeqLqVyrqRq73Kaek1du1b4as5yzdXpLl25xU48muLm2r+EK80q/tLPxGzv+Fb4fe2/KPs3r/Ni+L/AAPiNnf8Hw+9t+WK5t6/zYvi/wAD4jZ3/Cfh93ZcFBT6KKKL0cbY/daifIxKpzMy2aYxGHIISAAAAABqucSwp6+mjgplYipMkj9I5WphRjk1XIuu9U9ha0l2m1XNVXsr6m1VcpxSrt2a60P9BeaV37TQ5+1v+FLkrmzD7L7Q4Q/F/wCI5+1uclc2Qua+0eEPxv8AiRz9rc5K5stDIKxZKGhjgmw6VHve/At6Xuet2v8ADcZupuxcuTVHkv2Lc0URTLYjg7Nazg2NPXUTqamw43yMc7SOVqYGri2oi70Qsaa5TbucVTjfomujhhV65qrR/wBBeaZf2mjz9rdR5O5sx+yy0fNh+N/A561unk7myPsrtLzYfjfwOetbnKXNlqZD5Jx2ZBhS59RIiLPLdtd5reDE3e0zb9+btWZ8vRetWot04hshwdXHtFr3QzJFdpFiekeJbk0itXDeu5L7j1TjMZROcdyjkzUWkm6D4y/tNfnrW7P5WtH2VWl5sPxv4HPWtzla9j7KrS82H438DnrW5ytezfs1uSU9mpVrUoxHzrGjcD8XisR/q1a3FLV36bsxw+izp7U24nLfCmsAAAAAAAAAAAAAAAAAAAAAAAAAAAAAAAAAAAAAAA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796813" y="-1200429"/>
            <a:ext cx="67437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arms-expo.ru/im.xp/050056052055053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94" y="2645746"/>
            <a:ext cx="1939282" cy="6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51" y="836712"/>
            <a:ext cx="1799469" cy="179946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2" y="1209656"/>
            <a:ext cx="1788727" cy="1236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4593" y="2441007"/>
            <a:ext cx="1114425" cy="1419225"/>
          </a:xfrm>
          <a:prstGeom prst="rect">
            <a:avLst/>
          </a:prstGeom>
        </p:spPr>
      </p:pic>
      <p:pic>
        <p:nvPicPr>
          <p:cNvPr id="1026" name="Picture 2" descr="&amp;Lcy;&amp;ocy;&amp;gcy;&amp;ocy;&amp;tcy;&amp;icy;&amp;pcy; «&amp;Rcy;&amp;ocy;&amp;scy;&amp;scy;&amp;icy;&amp;jcy;&amp;scy;&amp;kcy;&amp;acy;&amp;yacy; &amp;Ecy;&amp;lcy;&amp;iecy;&amp;kcy;&amp;tcy;&amp;rcy;&amp;ocy;&amp;ncy;&amp;icy;&amp;kcy;&amp;acy;»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4" y="2614498"/>
            <a:ext cx="3158746" cy="8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&amp;Ncy;&amp;acy; &amp;gcy;&amp;lcy;&amp;acy;&amp;vcy;&amp;ncy;&amp;ucy;&amp;yucy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36" y="4550927"/>
            <a:ext cx="1770770" cy="8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990" y="5510686"/>
            <a:ext cx="879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Более 850 Предприятий, в кооперацию которых входят предприятия-изготовители ЭКБ, РЭА и продукции машиностроения.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730" y="1012185"/>
            <a:ext cx="6613670" cy="764086"/>
          </a:xfrm>
          <a:prstGeom prst="rect">
            <a:avLst/>
          </a:prstGeom>
          <a:noFill/>
          <a:ln w="9525" cap="flat" cmpd="sng" algn="ctr">
            <a:solidFill>
              <a:srgbClr val="6F8DB9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Координационный совет потребителей и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производителей РЭА и ЭКБ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487699" y="1798377"/>
            <a:ext cx="716149" cy="1064518"/>
          </a:xfrm>
          <a:prstGeom prst="downArrow">
            <a:avLst/>
          </a:prstGeom>
          <a:solidFill>
            <a:srgbClr val="004B9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/>
            <a:endParaRPr lang="ru-RU" sz="14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231701" y="1798377"/>
            <a:ext cx="629983" cy="293153"/>
          </a:xfrm>
          <a:prstGeom prst="downArrow">
            <a:avLst>
              <a:gd name="adj1" fmla="val 50000"/>
              <a:gd name="adj2" fmla="val 61277"/>
            </a:avLst>
          </a:prstGeom>
          <a:solidFill>
            <a:srgbClr val="004B9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/>
            <a:endParaRPr lang="ru-RU" sz="14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1" y="2102500"/>
            <a:ext cx="4351414" cy="6718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Экспертный совет разработчиков и производителей РЭА и ЭКБ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0" y="2855469"/>
            <a:ext cx="8029683" cy="489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Рабочие группы по основным направлениям (РГ)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3" y="3552081"/>
            <a:ext cx="1872208" cy="1297533"/>
          </a:xfrm>
          <a:prstGeom prst="rect">
            <a:avLst/>
          </a:prstGeom>
          <a:noFill/>
          <a:ln w="28575">
            <a:solidFill>
              <a:srgbClr val="6F8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управлению качеством и надежностью РЭА, ЭКБ 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продукции машиностроения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9551" y="4985409"/>
            <a:ext cx="5287519" cy="1141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поставщики и потребители ЭКБ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4983182"/>
            <a:ext cx="2551215" cy="1143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разработчики и заказчики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НИОКР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375047"/>
            <a:ext cx="5383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Координационного совета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607922" y="3552081"/>
            <a:ext cx="1872208" cy="1297533"/>
          </a:xfrm>
          <a:prstGeom prst="rect">
            <a:avLst/>
          </a:prstGeom>
          <a:noFill/>
          <a:ln w="28575">
            <a:solidFill>
              <a:srgbClr val="6F8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 по координации в рамках ГОЗ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74484" y="3552080"/>
            <a:ext cx="1872208" cy="1297533"/>
          </a:xfrm>
          <a:prstGeom prst="rect">
            <a:avLst/>
          </a:prstGeom>
          <a:noFill/>
          <a:ln w="28575">
            <a:solidFill>
              <a:srgbClr val="6F8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 по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вопросам унификации и импортозамещения в РЭА и ЭКБ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91167" y="3554483"/>
            <a:ext cx="1872208" cy="1297533"/>
          </a:xfrm>
          <a:prstGeom prst="rect">
            <a:avLst/>
          </a:prstGeom>
          <a:noFill/>
          <a:ln w="28575">
            <a:solidFill>
              <a:srgbClr val="6F8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 по формированию планов развития ЭКБ и РЭА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36591" y="231031"/>
            <a:ext cx="39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 Экспертного совета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stav26-moscow.ru/thumbnails/w200h267/img/kopte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1477082" cy="1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19872" y="3140968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Асеев 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Леонидович,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РАН, </a:t>
            </a:r>
          </a:p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РАН, 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д.ф-м.н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306896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 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Николаевич,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научно-технического совета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«Ростех», д.т.н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bras.ru/ppls/asv/ase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1272891" cy="19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Брыкин А В _2.JPG"/>
          <p:cNvPicPr>
            <a:picLocks noChangeAspect="1"/>
          </p:cNvPicPr>
          <p:nvPr/>
        </p:nvPicPr>
        <p:blipFill>
          <a:blip r:embed="rId4" cstate="print"/>
          <a:srcRect b="18182"/>
          <a:stretch>
            <a:fillRect/>
          </a:stretch>
        </p:blipFill>
        <p:spPr>
          <a:xfrm>
            <a:off x="755576" y="1124744"/>
            <a:ext cx="1571636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314096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Брыкин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 Валерьевич,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«Росэлектроника», д.э.н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8644" y="64431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Заместители председателя Координационного совета: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4868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Координационного совета    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6" y="4098561"/>
            <a:ext cx="433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рабочих групп: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304" y="440896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 рабочей группы по управлению качеством и надежностью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5304" y="5027959"/>
            <a:ext cx="17682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Алексеев  Виктор Валентинович</a:t>
            </a:r>
          </a:p>
          <a:p>
            <a:r>
              <a:rPr lang="ru-RU" sz="1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директора 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ФГУП МНИИ РИП, к.т.н.</a:t>
            </a:r>
            <a:endParaRPr 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523" y="4413943"/>
            <a:ext cx="312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рабочей группы по формированию планов развития ЭКБ и РЭА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5023535"/>
            <a:ext cx="171451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Исаев Вячеслав Михайлович</a:t>
            </a:r>
          </a:p>
          <a:p>
            <a:pPr lvl="0">
              <a:defRPr/>
            </a:pP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заместитель, начальник центра управления развитием </a:t>
            </a:r>
            <a:r>
              <a:rPr lang="ru-RU" sz="1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ЭКБ ФГУП МНИИ РИП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39609" y="4408963"/>
            <a:ext cx="2361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 рабочей группы по координации в рамках ГОЗ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41041" y="5021014"/>
            <a:ext cx="210742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Брыкин Арсений Валерьевич </a:t>
            </a:r>
          </a:p>
          <a:p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«Росэлектроника», д.э.н. </a:t>
            </a:r>
          </a:p>
        </p:txBody>
      </p:sp>
      <p:pic>
        <p:nvPicPr>
          <p:cNvPr id="35" name="Рисунок 34" descr="picture-314-13607603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1443" y="4975093"/>
            <a:ext cx="1166814" cy="1166814"/>
          </a:xfrm>
          <a:prstGeom prst="rect">
            <a:avLst/>
          </a:prstGeom>
        </p:spPr>
      </p:pic>
      <p:pic>
        <p:nvPicPr>
          <p:cNvPr id="36" name="Рисунок 35" descr="picture-319-1360757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975435"/>
            <a:ext cx="1285884" cy="12858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3039"/>
            <a:ext cx="743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Координационного совета в 2015 году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 descr="E:\картинк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2044126" cy="15256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Picture 10" descr="E:\картинки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92696"/>
            <a:ext cx="2088232" cy="15625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2267744" cy="31413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789040"/>
            <a:ext cx="2021245" cy="23694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" descr="C:\Documents and Settings\ealustritskaya\Рабочий стол\картинка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92696"/>
            <a:ext cx="2088232" cy="15680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53713"/>
              </p:ext>
            </p:extLst>
          </p:nvPr>
        </p:nvGraphicFramePr>
        <p:xfrm>
          <a:off x="179513" y="3212976"/>
          <a:ext cx="6408711" cy="1411535"/>
        </p:xfrm>
        <a:graphic>
          <a:graphicData uri="http://schemas.openxmlformats.org/drawingml/2006/table">
            <a:tbl>
              <a:tblPr/>
              <a:tblGrid>
                <a:gridCol w="2729946"/>
                <a:gridCol w="474075"/>
                <a:gridCol w="2779431"/>
                <a:gridCol w="425259"/>
              </a:tblGrid>
              <a:tr h="218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Рассмотрено тем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Решения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2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Принято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6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Информационно-аналитические доклады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Предложения в адрес  организаций и ФОИВ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332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Дополнительные вопросы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Информационные письма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332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Обращения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Исполненных решений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18" name="Picture 9" descr="E:\картинки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412776"/>
            <a:ext cx="2202392" cy="16587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9" name="Picture 12" descr="E:\картинки\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412776"/>
            <a:ext cx="2278516" cy="1701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" name="Picture 13" descr="E:\картинки\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653136"/>
            <a:ext cx="1914352" cy="1469525"/>
          </a:xfrm>
          <a:prstGeom prst="rect">
            <a:avLst/>
          </a:prstGeom>
          <a:noFill/>
        </p:spPr>
      </p:pic>
      <p:pic>
        <p:nvPicPr>
          <p:cNvPr id="21" name="Picture 15" descr="E:\картинки\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653136"/>
            <a:ext cx="1981597" cy="1532489"/>
          </a:xfrm>
          <a:prstGeom prst="rect">
            <a:avLst/>
          </a:prstGeom>
          <a:noFill/>
        </p:spPr>
      </p:pic>
      <p:pic>
        <p:nvPicPr>
          <p:cNvPr id="22" name="Picture 17" descr="E:\картинки\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653136"/>
            <a:ext cx="2091135" cy="157180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055"/>
            <a:ext cx="743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Координационного совета в 2015 году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78" y="1084674"/>
            <a:ext cx="668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48558958"/>
              </p:ext>
            </p:extLst>
          </p:nvPr>
        </p:nvGraphicFramePr>
        <p:xfrm>
          <a:off x="184731" y="1669256"/>
          <a:ext cx="43872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936616572"/>
              </p:ext>
            </p:extLst>
          </p:nvPr>
        </p:nvGraphicFramePr>
        <p:xfrm>
          <a:off x="4716016" y="1669256"/>
          <a:ext cx="43872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171450"/>
            <a:ext cx="811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Согласованна директива ГК «Ростех» и Департамента радиоэлектронной промышленности Минпромторга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Координационном совете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проблемных вопросов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разработки, производства, закупок 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ЭКБ и РЭА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выполнения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878245"/>
            <a:ext cx="8117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Организовано взаимодействие Координационного совета с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Межведомственной </a:t>
            </a:r>
            <a:r>
              <a:rPr lang="ru-RU" sz="2000" dirty="0">
                <a:solidFill>
                  <a:srgbClr val="002060"/>
                </a:solidFill>
              </a:rPr>
              <a:t>рабочей группы по вопросам разработки и производства электронной компонентной базы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при ВПК Российской </a:t>
            </a:r>
            <a:r>
              <a:rPr lang="ru-RU" sz="2000" dirty="0" smtClean="0">
                <a:solidFill>
                  <a:srgbClr val="002060"/>
                </a:solidFill>
              </a:rPr>
              <a:t>Федерации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</a:rPr>
              <a:t>секции 1,4,5 и 10</a:t>
            </a:r>
            <a:r>
              <a:rPr lang="en-US" sz="2000" dirty="0" smtClean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Межведомственным советом </a:t>
            </a:r>
            <a:r>
              <a:rPr lang="ru-RU" sz="2000" dirty="0">
                <a:solidFill>
                  <a:srgbClr val="002060"/>
                </a:solidFill>
              </a:rPr>
              <a:t>главных конструкторов по ЭКБ Минпромторга России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Секцией радиоэлектронной промышленности Совета по законодательному обеспечению ОПК и ВТС при Совете Федерации Федерального Собрания Российской </a:t>
            </a:r>
            <a:r>
              <a:rPr lang="ru-RU" sz="2000" dirty="0" smtClean="0">
                <a:solidFill>
                  <a:srgbClr val="002060"/>
                </a:solidFill>
              </a:rPr>
              <a:t>Федерации.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9063"/>
            <a:ext cx="743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Координационного совета в 2015 году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9471" y="6261319"/>
            <a:ext cx="9143999" cy="58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sz="1050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ОБЩЕРОССИЙСКОЕ ОТРАСЛЕВОЕ ОБЪЕДИНЕНИЕ РАБОТОДАТЕЛЕЙ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СОЮЗ МАШИНОСТРОИТЕЛЕЙ РОССИИ»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652534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2536" y="375047"/>
            <a:ext cx="768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группа по координации в рамках ГОЗ</a:t>
            </a: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251520" y="1785474"/>
          <a:ext cx="86409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8072" y="343855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065" y="1011933"/>
            <a:ext cx="1134579" cy="688875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1763688" y="100399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большим количеством обращений заседания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группы в 2015г. проводятся 2 раза в месяц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041" y="3885681"/>
            <a:ext cx="2653775" cy="335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871" y="4293096"/>
            <a:ext cx="2668945" cy="1914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8000">
                <a:schemeClr val="accent1">
                  <a:tint val="44500"/>
                  <a:satMod val="16000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структуры цены.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взаимного кредитования.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взаимоприемлемых схем оплаты. 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Синхронизация проектов  модернизации действующих производств.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вопросов по неплатежам.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2292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55633" y="3882788"/>
            <a:ext cx="2653775" cy="335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49225" y="3882787"/>
            <a:ext cx="2653775" cy="335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Договорные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55633" y="4293096"/>
            <a:ext cx="2668945" cy="1914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8000">
                <a:schemeClr val="accent1">
                  <a:tint val="44500"/>
                  <a:satMod val="16000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предварительных заявок и выявление первоочередных поставок.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мер ускорения поставок в рамках ГОЗ.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кооперационных связей и оптимизация цепей поставок. 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Диспетчирование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отгрузок в случае дефицита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мощностей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49225" y="4283976"/>
            <a:ext cx="2668945" cy="1914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8000">
                <a:schemeClr val="accent1">
                  <a:tint val="44500"/>
                  <a:satMod val="16000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причин неисполнения обязательств.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Урегулирование вопросов по просроченным срокам отгрузки.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обсуждению сбалансированного переноса сроков с финишерами и ВПК</a:t>
            </a:r>
            <a:endParaRPr 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684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B364728-E910-4EA4-BCB1-E4258FFFE7A5}" type="slidenum"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9" y="55657"/>
            <a:ext cx="90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Координационный совет разработчиков и производителей РЭА, ЭКБ и продукции машиностроения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-19471" y="332656"/>
            <a:ext cx="9163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03621" cy="7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26465</TotalTime>
  <Words>863</Words>
  <Application>Microsoft Office PowerPoint</Application>
  <PresentationFormat>Экран (4:3)</PresentationFormat>
  <Paragraphs>191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Координационный совет  разработчиков и производителей РЭА, ЭКБ и продукции машиностроения в 2015 году. </vt:lpstr>
      <vt:lpstr>Решение о создании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matatarnikova</dc:creator>
  <cp:lastModifiedBy>Николай Воронцов</cp:lastModifiedBy>
  <cp:revision>2388</cp:revision>
  <cp:lastPrinted>2016-06-06T07:52:07Z</cp:lastPrinted>
  <dcterms:created xsi:type="dcterms:W3CDTF">2013-11-07T06:31:06Z</dcterms:created>
  <dcterms:modified xsi:type="dcterms:W3CDTF">2016-06-21T14:53:54Z</dcterms:modified>
</cp:coreProperties>
</file>