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0" r:id="rId2"/>
    <p:sldId id="262" r:id="rId3"/>
    <p:sldId id="263" r:id="rId4"/>
    <p:sldId id="264" r:id="rId5"/>
    <p:sldId id="261" r:id="rId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FD2F-F021-461E-8FA3-1143111AAB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E4D5B-7818-43AC-8979-965714693D8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1168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10A7C-D6E8-4F62-895A-8913085FAC8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2E977-78E5-4A30-8A0A-9D7DAE887AC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8275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D747F-6962-4EDE-87D1-7C8A69C190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8E69E-F1CB-498A-BAC8-0E012D61D28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2313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727C5-286B-433D-AC7E-1A630A2050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6C0A-3403-4BF3-8CBA-4889A7E4E1C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8478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0D70-B9C4-44A7-8515-FA3E17851D6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E1ED-C2E8-4BB5-BD8B-B5C70ED8D3E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9160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35C6E-C6C0-4D9C-A292-D2AAABFF4FC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E654-148B-4ED6-A8E3-DF4B63C50B3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5554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A83E-8F41-4B43-8FCE-33CFE88066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7DC7D-57ED-4EAA-81CD-39E513D5749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12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21ED2-9F71-44E0-85D7-0E322770DD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0A6AB-5621-4AAD-83F1-CA677DA43CC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2004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33379-2FB8-4148-9D68-BC3D10ECFA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B137-6C67-4270-9034-D8C866299A7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6489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186A-6B42-4445-BF5C-7A04A7B13C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8C92-AD77-4127-B9B2-ED02C26A5E6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4440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8FEF-EF79-428D-823C-C8EC6DD4962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CB93-1B41-43F3-87F2-4F1B8CA23EF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7242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430894AC-474D-462B-8743-9325B5F5FD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6/15/2016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F18D95-88F6-4EC3-9ED2-EF9C2A3EA4CE}" type="slidenum">
              <a:rPr lang="en-US" altLang="ru-RU" smtClean="0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345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Номер слайда 11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2698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01F6AD-B719-4701-A627-7177227AFC0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56107"/>
            <a:ext cx="9394165" cy="112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Координационный совет разработчиков и производителей радиоэлектронной аппаратуры, электронной компонентной базы и продукции машиностроения </a:t>
            </a:r>
          </a:p>
          <a:p>
            <a:pPr defTabSz="914400"/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ОООР «Союз машиностроителей России» и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«Российская электроника»</a:t>
            </a:r>
            <a:endParaRPr lang="ru-RU" sz="6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346833" y="1492370"/>
            <a:ext cx="8791575" cy="389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>
              <a:buNone/>
            </a:pP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семинаров для технических специалистов радиоэлектронной отрасли</a:t>
            </a:r>
          </a:p>
          <a:p>
            <a:pPr marL="0" indent="0" algn="ctr" defTabSz="914400">
              <a:buNone/>
            </a:pP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«Технические аспекты применения электронной компонентной базы в высоконадежной радиоэлектронной аппаратуре»</a:t>
            </a:r>
          </a:p>
          <a:p>
            <a:pPr marL="0" indent="0" algn="ctr" defTabSz="91440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defTabSz="91440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0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Номер слайда 11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2698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01F6AD-B719-4701-A627-7177227AFC0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2143" y="26989"/>
            <a:ext cx="9097513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buSzPct val="125000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цикла семинаров является создание тематической площадки для обмена опытом между специалистами радиоэлектронного комплекса и решения технических проблем, возникающих при применении ЭКБ в высоконадежной РЭА.</a:t>
            </a:r>
          </a:p>
          <a:p>
            <a:pPr lvl="0" algn="just" defTabSz="914400">
              <a:buSzPct val="125000"/>
            </a:pPr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SzPct val="125000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АО «РНИИ «ЭЛЕКТРОНСТАНДАРТ»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информационное обеспечение предприятий радиоэлектронной отрасли в интересах Департамента радиоэлектронной промышленности Минпромторга России.</a:t>
            </a:r>
          </a:p>
          <a:p>
            <a:pPr lvl="0" defTabSz="914400">
              <a:buSzPct val="125000"/>
            </a:pPr>
            <a:endParaRPr lang="ru-RU" sz="5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>
              <a:buSzPct val="125000"/>
            </a:pPr>
            <a:r>
              <a:rPr lang="ru-RU" sz="20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r>
              <a:rPr lang="en-US" sz="20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основных технических аспектов применения ЭКБ, практика, основные проблемы и рекомендации по их решению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рынка высоконадежной ЭКБ, виды продукции, технические характеристики, нормативные документы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поддержка предприятий ОПК в области ЭКБ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выбору и применению ЭКБ.</a:t>
            </a:r>
          </a:p>
          <a:p>
            <a:pPr marL="342900" indent="-342900" defTabSz="914400">
              <a:buSzPct val="125000"/>
              <a:buFontTx/>
              <a:buChar char="-"/>
            </a:pPr>
            <a:endParaRPr lang="en-US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>
              <a:buSzPct val="125000"/>
            </a:pPr>
            <a:r>
              <a:rPr lang="ru-RU" sz="2000" cap="all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</a:t>
            </a:r>
            <a:r>
              <a:rPr lang="ru-RU" sz="20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проведения</a:t>
            </a:r>
            <a:r>
              <a:rPr lang="en-US" sz="2000" cap="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ответственности Головных исполнителей ГОЗ;</a:t>
            </a:r>
          </a:p>
          <a:p>
            <a:pPr marL="342900" lvl="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ускоренного импортозамещения;</a:t>
            </a:r>
          </a:p>
          <a:p>
            <a:pPr marL="342900" lvl="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доли ЭКБ ИП с признаками контрафактного происхождения;</a:t>
            </a:r>
          </a:p>
          <a:p>
            <a:pPr marL="342900" lvl="0" indent="-342900" defTabSz="914400">
              <a:buSzPct val="125000"/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Ужесточение экспортных ограничений в отношение РФ.</a:t>
            </a:r>
          </a:p>
        </p:txBody>
      </p:sp>
    </p:spTree>
    <p:extLst>
      <p:ext uri="{BB962C8B-B14F-4D97-AF65-F5344CB8AC3E}">
        <p14:creationId xmlns:p14="http://schemas.microsoft.com/office/powerpoint/2010/main" val="228197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Номер слайда 11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2698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01F6AD-B719-4701-A627-7177227AFC0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8666" y="55036"/>
            <a:ext cx="8675938" cy="539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ru-RU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Ао</a:t>
            </a:r>
            <a:r>
              <a:rPr lang="ru-RU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«РНИИ «Электронстандарт» ОСУЩЕСТВЛЯЕТ ИНФОРМАЦИОННОЕ ОБЕСПЕЧЕНИЕ ПРЕДПРИЯТИЙ </a:t>
            </a:r>
            <a:r>
              <a:rPr lang="ru-RU" sz="24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опк</a:t>
            </a:r>
            <a:r>
              <a:rPr lang="ru-RU" sz="24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рамках деятельности:</a:t>
            </a:r>
          </a:p>
          <a:p>
            <a:pPr algn="ctr" defTabSz="914400">
              <a:lnSpc>
                <a:spcPct val="120000"/>
              </a:lnSpc>
              <a:spcBef>
                <a:spcPts val="1000"/>
              </a:spcBef>
              <a:buSzPct val="125000"/>
            </a:pPr>
            <a:endParaRPr lang="ru-RU" sz="8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buSzPct val="125000"/>
              <a:buFontTx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организации по стандартизации оборонной продукции в части ЭКБ Минпромторга России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 defTabSz="914400">
              <a:buSzPct val="125000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buSzPct val="12500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Головной организации по ведению фонда технических условий на ЭКБ, определенной совместным решением Минпромторга и Минобороны России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buSzPct val="125000"/>
              <a:buAutoNum type="arabicPeriod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914400">
              <a:buSzPct val="125000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Головного центра стандартизации переводческих и особых видов лингвистических услуг в области электронной компонентной базы и радиоэлектронной аппаратуры.</a:t>
            </a:r>
            <a:endParaRPr lang="ru-RU" sz="24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7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Номер слайда 11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2698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01F6AD-B719-4701-A627-7177227AFC0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258792" y="294748"/>
            <a:ext cx="8911087" cy="49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ru-RU" sz="41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к участию в качестве докладчиков и слушателей</a:t>
            </a:r>
            <a:r>
              <a:rPr lang="en-US" sz="41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1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914400"/>
            <a:endParaRPr lang="ru-RU" sz="40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 defTabSz="914400">
              <a:buFontTx/>
              <a:buChar char="-"/>
            </a:pPr>
            <a:r>
              <a:rPr lang="ru-RU" sz="27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специалистов ФОИВ, ГК, концернов, ХК;</a:t>
            </a:r>
          </a:p>
          <a:p>
            <a:pPr marL="457200" indent="-457200" algn="l" defTabSz="914400">
              <a:buFontTx/>
              <a:buChar char="-"/>
            </a:pPr>
            <a:r>
              <a:rPr lang="ru-RU" sz="27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 специалистов предприятий радиоэлектронного комплекса;</a:t>
            </a:r>
          </a:p>
          <a:p>
            <a:pPr marL="457200" indent="-457200" algn="l" defTabSz="914400">
              <a:buFontTx/>
              <a:buChar char="-"/>
            </a:pPr>
            <a:r>
              <a:rPr lang="ru-RU" sz="27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научно-исследовательских организаций в области ЭКБ и РЭА;</a:t>
            </a:r>
          </a:p>
          <a:p>
            <a:pPr marL="457200" indent="-457200" algn="l" defTabSz="914400">
              <a:buFontTx/>
              <a:buChar char="-"/>
            </a:pPr>
            <a:r>
              <a:rPr lang="ru-RU" sz="27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испытательных центров;</a:t>
            </a:r>
          </a:p>
          <a:p>
            <a:pPr marL="457200" indent="-457200" algn="l" defTabSz="914400">
              <a:buFontTx/>
              <a:buChar char="-"/>
            </a:pPr>
            <a:r>
              <a:rPr lang="ru-RU" sz="27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изготовителей и поставщиков ЭКБ.</a:t>
            </a:r>
          </a:p>
        </p:txBody>
      </p:sp>
    </p:spTree>
    <p:extLst>
      <p:ext uri="{BB962C8B-B14F-4D97-AF65-F5344CB8AC3E}">
        <p14:creationId xmlns:p14="http://schemas.microsoft.com/office/powerpoint/2010/main" val="395483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Номер слайда 11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2698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01F6AD-B719-4701-A627-7177227AFC0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403224" y="113772"/>
            <a:ext cx="8791575" cy="594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ru-RU" sz="5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Предполагаемая тематика семинаров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Действующие и перспективные методы информационной поддержки предприятий ОПК в области ЭКБ.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разрабатываемых документов по стандартизации оборонной продукции в части ЭКБ.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ЭКБ ИП в отечественной радиоэлектронной аппаратуре, в том числе межвидового исполнения и в рамках глубоких коопераций. НТД. Практика.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надежности ЭКБ. Стандарты. Практика.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выбору и применению ЭКБ ИП на основе результатов испытаний и практики применения.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требования, предъявляемые к ЭКБ ИП различного уровня качества, к ее изготовителям, а также методологии подтверждения соответствия условиям применения.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определения правильности применения ЭКБ ОП.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Технико-экономически обоснованные методы реализации требований, предъявляемых при применении ЭКБ ИП.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 ЭКБ – предотвращение срыва поставок из-за прекращения ее производства.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ЭКБ коммерческого уровня качества в военной технике иностранными государствами. Принципы. Стандарты. Практика.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40333" y="4038600"/>
            <a:ext cx="199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Ждем Ваших предложений по изменению и дополнению тематики цикла семинаров</a:t>
            </a:r>
          </a:p>
        </p:txBody>
      </p:sp>
    </p:spTree>
    <p:extLst>
      <p:ext uri="{BB962C8B-B14F-4D97-AF65-F5344CB8AC3E}">
        <p14:creationId xmlns:p14="http://schemas.microsoft.com/office/powerpoint/2010/main" val="1692122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520</TotalTime>
  <Words>438</Words>
  <Application>Microsoft Office PowerPoint</Application>
  <PresentationFormat>Широкоэкранный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Уханов Алексей Владимировач</dc:creator>
  <cp:lastModifiedBy>Левин Роман Григорьевич</cp:lastModifiedBy>
  <cp:revision>29</cp:revision>
  <cp:lastPrinted>2016-06-15T07:43:02Z</cp:lastPrinted>
  <dcterms:created xsi:type="dcterms:W3CDTF">2016-06-10T10:48:44Z</dcterms:created>
  <dcterms:modified xsi:type="dcterms:W3CDTF">2016-06-15T08:07:45Z</dcterms:modified>
</cp:coreProperties>
</file>