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крио\Веденеев\1. Плесецк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крио\Веденеев\2. Плесецк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0"/>
            <a:ext cx="5149899" cy="68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крио\Веденеев\3. Плесецк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" y="-4873"/>
            <a:ext cx="9109520" cy="68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400141"/>
          <a:ext cx="8229600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4114800"/>
              </a:tblGrid>
              <a:tr h="2885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Емкость для жидкого азота </a:t>
                      </a: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=2 000 м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 (2 325 тн жидкого азота; 345 мбар избыточное давление)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Ø наружного резервуара – 16,2 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Ø внутреннего резервуара – 14,2 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наружного резервуара – 17 м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 внутреннего резервуара – 15 м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Межстенное пространство – перлит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Масса порожнего резервуара с фундаментом – 400 тн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Масса м/к – 130 тн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Емкость для жидкого кислорода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=1 000 м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(1 142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тн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жидкого кислорода; 345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мбар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избыточное давление)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Ø наружного резервуара – 12,5 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Ø внутреннего резервуара – 10,5 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H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наружного резервуара – 15,7 м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 внутреннего резервуара – 13,7 м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Межстенное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пространство – перлит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Масса порожнего резервуара с фундаментом – 265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тн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Масса м/к – 70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тн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9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крио\Веденеев\5. КуАзот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0224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крио\Веденеев\6. КуАзот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16544"/>
            <a:ext cx="5305908" cy="70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крио\Веденеев\7. КуАзот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" y="0"/>
            <a:ext cx="9169152" cy="68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фф</dc:creator>
  <cp:lastModifiedBy>serg080715-2</cp:lastModifiedBy>
  <cp:revision>5</cp:revision>
  <dcterms:created xsi:type="dcterms:W3CDTF">2016-11-03T06:37:46Z</dcterms:created>
  <dcterms:modified xsi:type="dcterms:W3CDTF">2016-11-23T07:34:45Z</dcterms:modified>
</cp:coreProperties>
</file>