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797D-32EF-4D4D-9A87-CD0FA9967BA7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9EE-F761-497B-BDE3-EBB4549CA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3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797D-32EF-4D4D-9A87-CD0FA9967BA7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9EE-F761-497B-BDE3-EBB4549CA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5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797D-32EF-4D4D-9A87-CD0FA9967BA7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9EE-F761-497B-BDE3-EBB4549CA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9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797D-32EF-4D4D-9A87-CD0FA9967BA7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9EE-F761-497B-BDE3-EBB4549CA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5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797D-32EF-4D4D-9A87-CD0FA9967BA7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9EE-F761-497B-BDE3-EBB4549CA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5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797D-32EF-4D4D-9A87-CD0FA9967BA7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9EE-F761-497B-BDE3-EBB4549CA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5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797D-32EF-4D4D-9A87-CD0FA9967BA7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9EE-F761-497B-BDE3-EBB4549CA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2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797D-32EF-4D4D-9A87-CD0FA9967BA7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9EE-F761-497B-BDE3-EBB4549CA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9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797D-32EF-4D4D-9A87-CD0FA9967BA7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9EE-F761-497B-BDE3-EBB4549CA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3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797D-32EF-4D4D-9A87-CD0FA9967BA7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9EE-F761-497B-BDE3-EBB4549CA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12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797D-32EF-4D4D-9A87-CD0FA9967BA7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69EE-F761-497B-BDE3-EBB4549CA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C797D-32EF-4D4D-9A87-CD0FA9967BA7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D69EE-F761-497B-BDE3-EBB4549CA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Прокофьева Анастасия Владимировна</dc:creator>
  <cp:lastModifiedBy>Прокофьева Анастасия Владимировна</cp:lastModifiedBy>
  <cp:revision>2</cp:revision>
  <dcterms:created xsi:type="dcterms:W3CDTF">2019-12-06T15:45:27Z</dcterms:created>
  <dcterms:modified xsi:type="dcterms:W3CDTF">2019-12-06T16:25:09Z</dcterms:modified>
</cp:coreProperties>
</file>